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16856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838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841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969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8318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34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09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21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04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366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002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0BA1F25-745F-4C9A-85C6-54CAE1E018FC}" type="datetimeFigureOut">
              <a:rPr lang="hr-HR" smtClean="0"/>
              <a:t>13.3.2022.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9B472B7-6614-4844-B732-A6322EF6CA1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581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r.m.wikipedia.org/wiki/Guinnessova_knjiga_rekorda" TargetMode="Externa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 broj</a:t>
            </a:r>
            <a:r>
              <a:rPr lang="hr-HR" sz="9600"/>
              <a:t> 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13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88C809-818C-4F4C-8CE6-931128C2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Održavanje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74B66B-92D8-5A47-BE15-90F884417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>
                <a:solidFill>
                  <a:srgbClr val="202122"/>
                </a:solidFill>
                <a:latin typeface="-apple-system"/>
              </a:rPr>
              <a:t>dan</a:t>
            </a:r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 broja pi obdržava se na mnogo načina, uključujući jedenje</a:t>
            </a:r>
            <a:r>
              <a:rPr lang="hr-HR" b="0" i="0">
                <a:solidFill>
                  <a:schemeClr val="tx1"/>
                </a:solidFill>
                <a:effectLst/>
                <a:latin typeface="-apple-system"/>
              </a:rPr>
              <a:t> pite,</a:t>
            </a:r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 gađanje </a:t>
            </a:r>
            <a:r>
              <a:rPr lang="hr-HR" b="0" i="0">
                <a:solidFill>
                  <a:schemeClr val="tx1"/>
                </a:solidFill>
                <a:effectLst/>
                <a:latin typeface="-apple-system"/>
              </a:rPr>
              <a:t>pitama i</a:t>
            </a:r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 raspravljanje o značaju broja </a:t>
            </a:r>
            <a:r>
              <a:rPr lang="el-GR" b="0" i="0">
                <a:solidFill>
                  <a:srgbClr val="202122"/>
                </a:solidFill>
                <a:effectLst/>
                <a:latin typeface="-apple-system"/>
              </a:rPr>
              <a:t>π</a:t>
            </a:r>
            <a:endParaRPr lang="hr-HR" b="0" i="0">
              <a:solidFill>
                <a:srgbClr val="202122"/>
              </a:solidFill>
              <a:effectLst/>
              <a:latin typeface="-apple-system"/>
            </a:endParaRPr>
          </a:p>
          <a:p>
            <a:r>
              <a:rPr lang="hr-HR">
                <a:solidFill>
                  <a:srgbClr val="202122"/>
                </a:solidFill>
                <a:latin typeface="-apple-system"/>
              </a:rPr>
              <a:t>ne</a:t>
            </a:r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ke škole drže natjecanja u tome koji će se učenik moći prisjetiti broja pi s najviše decimalnih mjesta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F84F82C6-43E4-C440-9D37-EF7E6A4A3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489" y="40195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87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B37222-6249-7B4D-8661-94C9C9E5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 broju PI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8CF8FF-57D3-4D44-989A-CF8176984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78182"/>
            <a:ext cx="8639794" cy="4352058"/>
          </a:xfrm>
        </p:spPr>
        <p:txBody>
          <a:bodyPr/>
          <a:lstStyle/>
          <a:p>
            <a:r>
              <a:rPr lang="hr-H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Poznat je još od antičkih vremena i svojim je svojstvima često bio uzrokom različitih interpretacija - čak su mu se pridavala i magična svojstva.</a:t>
            </a:r>
          </a:p>
          <a:p>
            <a:r>
              <a:rPr lang="hr-H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Broj PI se uobičajeno piše kao 3.14, no u stvarnosti on ima beskonačan broj decimalnih mjesta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699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16E23D-79DA-D74F-B82B-3167634B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Gdje se PI nalazi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594B19-B9BB-CF47-98E0-F8802CD3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Danas znamo da se PI nalazi posvuda oko nas - u diskovima Sunca i planeta. </a:t>
            </a:r>
          </a:p>
          <a:p>
            <a:r>
              <a:rPr lang="hr-H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Dvostruka zavojnica DNA slijedi broj PI, naša zjenica oka… </a:t>
            </a:r>
          </a:p>
          <a:p>
            <a:r>
              <a:rPr lang="hr-H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Broj PI se javlja posvuda - od umjetnosti, boja i glazbe do najnovijih otkrića.</a:t>
            </a:r>
          </a:p>
          <a:p>
            <a:r>
              <a:rPr lang="hr-H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Čak i u novoj teoriji superstruna. Od najsitnijih konstituanata materije do čitavih grozdova galaksija - PI je tu negdje.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5094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34EC01-E949-4E43-A6D3-C2E43A602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214" y="630877"/>
            <a:ext cx="12219214" cy="601188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r-HR" sz="9600" kern="1200" baseline="0">
                <a:solidFill>
                  <a:srgbClr val="191B0E"/>
                </a:solidFill>
                <a:effectLst/>
                <a:latin typeface="Franklin Gothic Book" panose="020B0503020102020204" pitchFamily="34" charset="0"/>
                <a:ea typeface="+mn-ea"/>
                <a:cs typeface="+mn-cs"/>
              </a:rPr>
              <a:t>Kraj</a:t>
            </a:r>
          </a:p>
          <a:p>
            <a:pPr marL="0" indent="0" algn="ctr">
              <a:buNone/>
            </a:pPr>
            <a:r>
              <a:rPr lang="hr-HR" sz="6600">
                <a:solidFill>
                  <a:srgbClr val="191B0E"/>
                </a:solidFill>
                <a:latin typeface="Franklin Gothic Book" panose="020B0503020102020204" pitchFamily="34" charset="0"/>
              </a:rPr>
              <a:t>Hvala na pažnji!</a:t>
            </a:r>
          </a:p>
          <a:p>
            <a:pPr marL="0" indent="0" algn="ctr">
              <a:buNone/>
            </a:pPr>
            <a:r>
              <a:rPr lang="hr-HR" sz="3600">
                <a:solidFill>
                  <a:srgbClr val="191B0E"/>
                </a:solidFill>
                <a:latin typeface="Franklin Gothic Book" panose="020B0503020102020204" pitchFamily="34" charset="0"/>
              </a:rPr>
              <a:t>                                 </a:t>
            </a:r>
            <a:r>
              <a:rPr lang="hr-HR" sz="2400">
                <a:solidFill>
                  <a:srgbClr val="191B0E"/>
                </a:solidFill>
                <a:latin typeface="Franklin Gothic Book" panose="020B0503020102020204" pitchFamily="34" charset="0"/>
              </a:rPr>
              <a:t>   </a:t>
            </a:r>
          </a:p>
          <a:p>
            <a:pPr marL="0" indent="0" algn="ctr">
              <a:buNone/>
            </a:pPr>
            <a:endParaRPr lang="hr-HR" sz="2400">
              <a:solidFill>
                <a:srgbClr val="191B0E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hr-HR" sz="2400">
                <a:solidFill>
                  <a:srgbClr val="191B0E"/>
                </a:solidFill>
                <a:latin typeface="Franklin Gothic Book" panose="020B0503020102020204" pitchFamily="34" charset="0"/>
              </a:rPr>
              <a:t>                                                                                     Luka Kutleša,Josip Katanušić</a:t>
            </a:r>
          </a:p>
          <a:p>
            <a:pPr marL="0" indent="0" algn="ctr">
              <a:buNone/>
            </a:pPr>
            <a:r>
              <a:rPr lang="hr-HR" sz="2400">
                <a:solidFill>
                  <a:srgbClr val="191B0E"/>
                </a:solidFill>
                <a:latin typeface="Franklin Gothic Book" panose="020B0503020102020204" pitchFamily="34" charset="0"/>
              </a:rPr>
              <a:t>                                                                                       Petra Zdilar,Anastazija Zdilar,Mia Mršić</a:t>
            </a: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114367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Dan broja </a:t>
            </a:r>
            <a:br>
              <a:rPr lang="hr-HR"/>
            </a:b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Dan broja  ( pi ) godišnja je proslava kojom se komemorira matematička konstanta , a održava se 14.3.</a:t>
            </a:r>
          </a:p>
          <a:p>
            <a:r>
              <a:rPr lang="hr-HR"/>
              <a:t>Taj datum je odabran po američkom zapisu datuma 3/14  jer tim redoslijedom idu prve tri znamenke broja .</a:t>
            </a:r>
          </a:p>
          <a:p>
            <a:r>
              <a:rPr lang="hr-HR"/>
              <a:t>Dan broja  održava se od 2009. godine </a:t>
            </a:r>
            <a:br>
              <a:rPr lang="hr-HR"/>
            </a:b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28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Povijest broja 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867437"/>
            <a:ext cx="9601200" cy="4708301"/>
          </a:xfrm>
        </p:spPr>
        <p:txBody>
          <a:bodyPr/>
          <a:lstStyle/>
          <a:p>
            <a:r>
              <a:rPr lang="hr-HR"/>
              <a:t>Povijest spoznaja o broju </a:t>
            </a:r>
            <a:r>
              <a:rPr lang="el-GR"/>
              <a:t>π </a:t>
            </a:r>
            <a:r>
              <a:rPr lang="hr-HR"/>
              <a:t>teče usporedno s razvojem same matematike.</a:t>
            </a:r>
          </a:p>
          <a:p>
            <a:r>
              <a:rPr lang="hr-HR"/>
              <a:t>Omjer opsega kružnice i promjera isti je za sve kružnice te da iznosi malo više od 3 bio je poznata i u antičkim vremenima. Tu su činjenicu znali egipatski, babilonski, indijski i grčki matematičari.</a:t>
            </a:r>
          </a:p>
          <a:p>
            <a:r>
              <a:rPr lang="hr-HR"/>
              <a:t>Arhimed sa Sirakuze (287. – 212. pr. Kr.) je bio prvi koji je točno procijenio vrijednost broja </a:t>
            </a:r>
            <a:r>
              <a:rPr lang="el-GR"/>
              <a:t>π. </a:t>
            </a:r>
            <a:r>
              <a:rPr lang="hr-HR"/>
              <a:t>Shvatio je kako njegova vrijednost može biti određena upisivanjem pravilnih mnogokuta unutar kruga.</a:t>
            </a:r>
          </a:p>
          <a:p>
            <a:r>
              <a:rPr lang="hr-HR"/>
              <a:t>Milijunta znamenka broja  izračunata je 1973. godine.</a:t>
            </a:r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87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8C48-DD12-4CB8-B444-7A860814D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4028"/>
            <a:ext cx="9960935" cy="5489944"/>
          </a:xfrm>
        </p:spPr>
        <p:txBody>
          <a:bodyPr/>
          <a:lstStyle/>
          <a:p>
            <a:r>
              <a:rPr lang="en-US" sz="3200" b="1"/>
              <a:t>Pi</a:t>
            </a:r>
            <a:r>
              <a:rPr lang="hr-HR" sz="3200" b="1"/>
              <a:t>-broj</a:t>
            </a:r>
            <a:r>
              <a:rPr lang="hr-HR"/>
              <a:t>                    </a:t>
            </a:r>
            <a:br>
              <a:rPr lang="hr-HR"/>
            </a:br>
            <a:r>
              <a:rPr lang="hr-HR"/>
              <a:t>                           </a:t>
            </a:r>
            <a:br>
              <a:rPr lang="hr-HR"/>
            </a:br>
            <a:r>
              <a:rPr lang="hr-HR"/>
              <a:t>                       -</a:t>
            </a:r>
            <a:r>
              <a:rPr lang="hr-HR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Pi ili </a:t>
            </a:r>
            <a:r>
              <a:rPr lang="el-GR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π </a:t>
            </a:r>
            <a:r>
              <a:rPr lang="hr-HR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je matematička konstanta,</a:t>
            </a:r>
            <a:br>
              <a:rPr lang="hr-HR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</a:br>
            <a:r>
              <a:rPr lang="hr-HR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                                           danas široko primjenjivana u matematici i    </a:t>
            </a:r>
            <a:br>
              <a:rPr lang="hr-HR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</a:br>
            <a:r>
              <a:rPr lang="hr-HR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                                           fizici.</a:t>
            </a:r>
            <a:endParaRPr lang="en-US" sz="2400"/>
          </a:p>
        </p:txBody>
      </p:sp>
      <p:pic>
        <p:nvPicPr>
          <p:cNvPr id="4" name="Picture 4" descr="SVG &gt; pi maths mathematics - Free SVG Image &amp; Icon. | SVG Silh">
            <a:extLst>
              <a:ext uri="{FF2B5EF4-FFF2-40B4-BE49-F238E27FC236}">
                <a16:creationId xmlns:a16="http://schemas.microsoft.com/office/drawing/2014/main" id="{2C3AAB18-4AEA-4734-8B5B-0423CE837B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343" y="1849972"/>
            <a:ext cx="2247867" cy="2236892"/>
          </a:xfrm>
        </p:spPr>
      </p:pic>
    </p:spTree>
    <p:extLst>
      <p:ext uri="{BB962C8B-B14F-4D97-AF65-F5344CB8AC3E}">
        <p14:creationId xmlns:p14="http://schemas.microsoft.com/office/powerpoint/2010/main" val="342362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E227D5-8956-4241-BE20-2B918F45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4C2DD3-FF2A-9743-AC51-DDB4300FE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-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Pi je također poznat i kao </a:t>
            </a:r>
            <a:r>
              <a:rPr lang="hr-HR" sz="2800" b="1" i="0">
                <a:solidFill>
                  <a:srgbClr val="202122"/>
                </a:solidFill>
                <a:effectLst/>
                <a:latin typeface="-apple-system"/>
              </a:rPr>
              <a:t>Arhimedova konstanta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 ili </a:t>
            </a:r>
            <a:r>
              <a:rPr lang="hr-HR" sz="2800" b="1" i="0">
                <a:solidFill>
                  <a:srgbClr val="202122"/>
                </a:solidFill>
                <a:effectLst/>
                <a:latin typeface="-apple-system"/>
              </a:rPr>
              <a:t>Ludolfov broj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.</a:t>
            </a:r>
          </a:p>
          <a:p>
            <a:pPr marL="0" indent="0">
              <a:buNone/>
            </a:pPr>
            <a:r>
              <a:rPr lang="hr-HR" sz="2800">
                <a:solidFill>
                  <a:srgbClr val="202122"/>
                </a:solidFill>
                <a:latin typeface="-apple-system"/>
              </a:rPr>
              <a:t>-u 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praksi se bilježi malim grčkim slovom </a:t>
            </a:r>
            <a:r>
              <a:rPr lang="el-GR" sz="2800" b="0" i="0">
                <a:solidFill>
                  <a:srgbClr val="202122"/>
                </a:solidFill>
                <a:effectLst/>
                <a:latin typeface="-apple-system"/>
              </a:rPr>
              <a:t>π 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a u </a:t>
            </a:r>
            <a:r>
              <a:rPr lang="hr-HR" sz="2800" b="0" i="0">
                <a:solidFill>
                  <a:schemeClr val="tx1"/>
                </a:solidFill>
                <a:effectLst/>
                <a:latin typeface="-apple-system"/>
              </a:rPr>
              <a:t>hrvatskome jeziku j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e pravilno pisati i pi.</a:t>
            </a:r>
          </a:p>
          <a:p>
            <a:pPr marL="0" indent="0">
              <a:buNone/>
            </a:pPr>
            <a:r>
              <a:rPr lang="hr-HR" sz="2800">
                <a:solidFill>
                  <a:srgbClr val="202122"/>
                </a:solidFill>
                <a:latin typeface="-apple-system"/>
              </a:rPr>
              <a:t>-</a:t>
            </a:r>
            <a:r>
              <a:rPr lang="hr-HR" sz="2800" b="0" i="0">
                <a:solidFill>
                  <a:schemeClr val="tx1"/>
                </a:solidFill>
                <a:effectLst/>
                <a:latin typeface="-apple-system"/>
              </a:rPr>
              <a:t>Numerička vrijednost pi zaokružena na 64 decimalna mjesta</a:t>
            </a:r>
            <a:endParaRPr lang="sr-Latn-R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5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C6FD7F-47E8-AA45-81BF-06244413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Povijest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3F3960-910D-8A45-93FE-F19124B31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0" i="0">
                <a:solidFill>
                  <a:srgbClr val="202122"/>
                </a:solidFill>
                <a:effectLst/>
                <a:latin typeface="-apple-system"/>
              </a:rPr>
              <a:t>-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Povijest spoznaja o broju </a:t>
            </a:r>
            <a:r>
              <a:rPr lang="el-GR" sz="2800" b="0" i="0">
                <a:solidFill>
                  <a:srgbClr val="202122"/>
                </a:solidFill>
                <a:effectLst/>
                <a:latin typeface="-apple-system"/>
              </a:rPr>
              <a:t>π 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teče usporedno s razvojem same matematike. Neki autori napredak na tom polju dijele na tri razdoblja: antičko-u kojem je računat geometrijski, klasično- kojem se računalo pomoću više matematike u Europi oko </a:t>
            </a:r>
            <a:r>
              <a:rPr lang="hr-HR" sz="2800">
                <a:solidFill>
                  <a:schemeClr val="tx1"/>
                </a:solidFill>
                <a:latin typeface="-apple-system"/>
              </a:rPr>
              <a:t>17.</a:t>
            </a:r>
            <a:r>
              <a:rPr lang="hr-HR" sz="2800">
                <a:solidFill>
                  <a:srgbClr val="77A2BB"/>
                </a:solidFill>
                <a:latin typeface="-apple-system"/>
              </a:rPr>
              <a:t> </a:t>
            </a:r>
            <a:r>
              <a:rPr lang="hr-HR" sz="2800">
                <a:solidFill>
                  <a:schemeClr val="tx1"/>
                </a:solidFill>
                <a:latin typeface="-apple-system"/>
              </a:rPr>
              <a:t>stoljeća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 te na treće razdoblje-razdoblje digitalnog računanja na računalima.</a:t>
            </a:r>
            <a:endParaRPr lang="sr-Latn-RS" sz="2800"/>
          </a:p>
        </p:txBody>
      </p:sp>
    </p:spTree>
    <p:extLst>
      <p:ext uri="{BB962C8B-B14F-4D97-AF65-F5344CB8AC3E}">
        <p14:creationId xmlns:p14="http://schemas.microsoft.com/office/powerpoint/2010/main" val="25653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F124F2-2691-494A-A8F3-908B426B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Pamćenje</a:t>
            </a:r>
            <a:r>
              <a:rPr lang="hr-HR"/>
              <a:t> </a:t>
            </a:r>
            <a:r>
              <a:rPr lang="hr-HR" b="1"/>
              <a:t>znakova</a:t>
            </a:r>
            <a:endParaRPr lang="sr-Latn-RS" b="1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91810F-7925-6446-9413-765387D86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0" i="0">
                <a:solidFill>
                  <a:schemeClr val="tx1"/>
                </a:solidFill>
                <a:effectLst/>
                <a:latin typeface="-apple-system"/>
              </a:rPr>
              <a:t>-</a:t>
            </a:r>
            <a:r>
              <a:rPr lang="hr-HR" sz="2800" b="0" i="0">
                <a:solidFill>
                  <a:schemeClr val="tx1"/>
                </a:solidFill>
                <a:effectLst/>
                <a:latin typeface="-apple-system"/>
              </a:rPr>
              <a:t>pifilogija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 je umijeće pamćenja velikog broja znamenki broja </a:t>
            </a:r>
            <a:r>
              <a:rPr lang="el-GR" sz="2800" b="0" i="0">
                <a:solidFill>
                  <a:srgbClr val="202122"/>
                </a:solidFill>
                <a:effectLst/>
                <a:latin typeface="-apple-system"/>
              </a:rPr>
              <a:t>π. 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Rekord u pamćenju znamenki broja </a:t>
            </a:r>
            <a:r>
              <a:rPr lang="el-GR" sz="2800" b="0" i="0">
                <a:solidFill>
                  <a:srgbClr val="202122"/>
                </a:solidFill>
                <a:effectLst/>
                <a:latin typeface="-apple-system"/>
              </a:rPr>
              <a:t>π, 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prema </a:t>
            </a:r>
            <a:r>
              <a:rPr lang="hr-HR" sz="2800" b="1" i="0" u="sng" strike="noStrike">
                <a:solidFill>
                  <a:schemeClr val="tx1"/>
                </a:solidFill>
                <a:effectLst/>
                <a:latin typeface="-apple-system"/>
                <a:hlinkClick r:id="rId2" tooltip="Guinnessova knjiga rekor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Guinnessovoj</a:t>
            </a:r>
            <a:r>
              <a:rPr lang="hr-HR" sz="2800" b="0" i="0" u="none" strike="noStrike">
                <a:solidFill>
                  <a:srgbClr val="77A2BB"/>
                </a:solidFill>
                <a:effectLst/>
                <a:latin typeface="-apple-system"/>
                <a:hlinkClick r:id="rId2" tooltip="Guinnessova knjiga rekor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hr-HR" sz="2800" b="1" i="0" u="none" strike="noStrike">
                <a:solidFill>
                  <a:schemeClr val="tx1"/>
                </a:solidFill>
                <a:effectLst/>
                <a:latin typeface="-apple-system"/>
                <a:hlinkClick r:id="rId2" tooltip="Guinnessova knjiga rekor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knjizi</a:t>
            </a:r>
            <a:r>
              <a:rPr lang="hr-HR" sz="2800" b="0" i="0" u="none" strike="noStrike">
                <a:solidFill>
                  <a:srgbClr val="77A2BB"/>
                </a:solidFill>
                <a:effectLst/>
                <a:latin typeface="-apple-system"/>
                <a:hlinkClick r:id="rId2" tooltip="Guinnessova knjiga rekor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hr-HR" sz="2800" b="1" i="0" u="none" strike="noStrike">
                <a:solidFill>
                  <a:schemeClr val="tx1"/>
                </a:solidFill>
                <a:effectLst/>
                <a:latin typeface="-apple-system"/>
                <a:hlinkClick r:id="rId2" tooltip="Guinnessova knjiga rekor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rekorda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, je 70 000 znamenki, koje je 21. ožujka 2015. u Indiji izrecitirao Rajveer Meena. Za pothvat mu je trebalo 9 sati i 27 minuti.</a:t>
            </a:r>
            <a:r>
              <a:rPr lang="hr-HR" sz="2800" b="0" i="0" baseline="30000">
                <a:solidFill>
                  <a:srgbClr val="6B4BA1"/>
                </a:solidFill>
                <a:effectLst/>
                <a:latin typeface="inherit"/>
              </a:rPr>
              <a:t> 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Jedna od poznatijih tehnika za pamćenje broja pi je tzv </a:t>
            </a:r>
            <a:r>
              <a:rPr lang="hr-HR" sz="2800" b="0" i="1">
                <a:solidFill>
                  <a:srgbClr val="202122"/>
                </a:solidFill>
                <a:effectLst/>
                <a:latin typeface="-apple-system"/>
              </a:rPr>
              <a:t>piema</a:t>
            </a:r>
            <a:r>
              <a:rPr lang="hr-HR" sz="2800" b="0" i="0">
                <a:solidFill>
                  <a:srgbClr val="202122"/>
                </a:solidFill>
                <a:effectLst/>
                <a:latin typeface="-apple-system"/>
              </a:rPr>
              <a:t> (poema + pi), gdje pamtimo stihove, a broj slova u svakoj riječi odgovara znamenci broja pi na tom mjestu.</a:t>
            </a:r>
            <a:endParaRPr lang="sr-Latn-RS" sz="2800"/>
          </a:p>
        </p:txBody>
      </p:sp>
    </p:spTree>
    <p:extLst>
      <p:ext uri="{BB962C8B-B14F-4D97-AF65-F5344CB8AC3E}">
        <p14:creationId xmlns:p14="http://schemas.microsoft.com/office/powerpoint/2010/main" val="33331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B5B55A-F3AC-6D49-BBE2-D0BA4628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Zanimljivosti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29B448-34BD-D34C-8E81-C61F10A1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2465"/>
            <a:ext cx="9601200" cy="3864935"/>
          </a:xfrm>
        </p:spPr>
        <p:txBody>
          <a:bodyPr/>
          <a:lstStyle/>
          <a:p>
            <a:r>
              <a:rPr lang="hr-HR" b="0" i="0">
                <a:solidFill>
                  <a:srgbClr val="111111"/>
                </a:solidFill>
                <a:effectLst/>
                <a:latin typeface="Montserrat"/>
              </a:rPr>
              <a:t> u nekim zemljama najprije se piše mjesec, a potom dan, pa je danas tako 3/14</a:t>
            </a:r>
          </a:p>
          <a:p>
            <a:r>
              <a:rPr lang="hr-HR" b="0" i="0">
                <a:solidFill>
                  <a:srgbClr val="111111"/>
                </a:solidFill>
                <a:effectLst/>
                <a:latin typeface="Montserrat"/>
              </a:rPr>
              <a:t>na današnji je dan 1879. godine rođen je Albert Einstein , jedan od najvećih fizičara svih vremena</a:t>
            </a:r>
          </a:p>
          <a:p>
            <a:r>
              <a:rPr lang="hr-HR">
                <a:solidFill>
                  <a:srgbClr val="111111"/>
                </a:solidFill>
                <a:latin typeface="Montserrat"/>
              </a:rPr>
              <a:t>pr</a:t>
            </a:r>
            <a:r>
              <a:rPr lang="hr-HR" b="0" i="0">
                <a:solidFill>
                  <a:srgbClr val="111111"/>
                </a:solidFill>
                <a:effectLst/>
                <a:latin typeface="Montserrat"/>
              </a:rPr>
              <a:t>vi koji je odlučio proslaviti dan broja pi bio je fizičar Larry Sha</a:t>
            </a:r>
          </a:p>
          <a:p>
            <a:r>
              <a:rPr lang="hr-HR">
                <a:solidFill>
                  <a:srgbClr val="111111"/>
                </a:solidFill>
                <a:latin typeface="Montserrat"/>
              </a:rPr>
              <a:t>po</a:t>
            </a:r>
            <a:r>
              <a:rPr lang="hr-HR" b="0" i="0">
                <a:solidFill>
                  <a:srgbClr val="111111"/>
                </a:solidFill>
                <a:effectLst/>
                <a:latin typeface="Montserrat"/>
              </a:rPr>
              <a:t>stoji film naziva ‘Pi’ iz 1998</a:t>
            </a:r>
          </a:p>
          <a:p>
            <a:r>
              <a:rPr lang="hr-HR">
                <a:solidFill>
                  <a:srgbClr val="111111"/>
                </a:solidFill>
                <a:latin typeface="Montserrat"/>
              </a:rPr>
              <a:t>go</a:t>
            </a:r>
            <a:r>
              <a:rPr lang="hr-HR" b="0" i="0">
                <a:solidFill>
                  <a:srgbClr val="111111"/>
                </a:solidFill>
                <a:effectLst/>
                <a:latin typeface="Montserrat"/>
              </a:rPr>
              <a:t>vori o usamljenom, parananoičnom matematičaru Maxu čijim životom upravljaju brojke</a:t>
            </a:r>
          </a:p>
          <a:p>
            <a:r>
              <a:rPr lang="hr-HR" b="0" i="0">
                <a:solidFill>
                  <a:srgbClr val="111111"/>
                </a:solidFill>
                <a:effectLst/>
                <a:latin typeface="Montserrat"/>
              </a:rPr>
              <a:t>3.14 posto mornara su zapravo PI-rati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855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CFE373-0F07-1D48-9EEB-C3569362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zapravo PI?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A000C9-F1EF-D14B-9A9C-9EB4D90CA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anose="020B0604020202020204" pitchFamily="34" charset="0"/>
              </a:rPr>
              <a:t>m</a:t>
            </a:r>
            <a:r>
              <a:rPr lang="hr-H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atematička</a:t>
            </a:r>
            <a:r>
              <a:rPr lang="hr-HR" b="0" i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r-H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konstanta </a:t>
            </a:r>
            <a:r>
              <a:rPr lang="el-G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 </a:t>
            </a:r>
            <a:r>
              <a:rPr lang="hr-H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predstavlja omjer opsega i promjera kružnice, odnosno kao površina kružnice polumjera jedan</a:t>
            </a:r>
          </a:p>
          <a:p>
            <a:r>
              <a:rPr lang="hr-HR">
                <a:solidFill>
                  <a:schemeClr val="tx1"/>
                </a:solidFill>
                <a:latin typeface="arial" panose="020B0604020202020204" pitchFamily="34" charset="0"/>
              </a:rPr>
              <a:t>ov</a:t>
            </a:r>
            <a:r>
              <a:rPr lang="hr-H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je oznaka postala standardna nakon što ju je usvojio Leonard Euler</a:t>
            </a:r>
          </a:p>
          <a:p>
            <a:r>
              <a:rPr lang="hr-HR">
                <a:solidFill>
                  <a:schemeClr val="tx1"/>
                </a:solidFill>
                <a:latin typeface="arial" panose="020B0604020202020204" pitchFamily="34" charset="0"/>
              </a:rPr>
              <a:t>pr</a:t>
            </a:r>
            <a:r>
              <a:rPr lang="hr-HR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 službeno obilježen dan broja broja Pi bio je 1988. godine u San Franciscu, a organizirao ga je Larry Shaw u istraživačkom laboratoriju "Exploratorium", gdje je radio kao fizičar</a:t>
            </a:r>
            <a:endParaRPr lang="sr-Latn-R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528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Obrezivanje</Template>
  <Application>Microsoft Office PowerPoint</Application>
  <PresentationFormat>Široki zaslon</PresentationFormat>
  <Slides>13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Crop</vt:lpstr>
      <vt:lpstr> broj </vt:lpstr>
      <vt:lpstr>Dan broja  </vt:lpstr>
      <vt:lpstr>Povijest broja </vt:lpstr>
      <vt:lpstr>Pi-broj                                                                        -Pi ili π je matematička konstanta,                                             danas široko primjenjivana u matematici i                                                 fizici.</vt:lpstr>
      <vt:lpstr>Pi</vt:lpstr>
      <vt:lpstr>Povijest</vt:lpstr>
      <vt:lpstr>Pamćenje znakova</vt:lpstr>
      <vt:lpstr>Zanimljivosti</vt:lpstr>
      <vt:lpstr>Što je zapravo PI?</vt:lpstr>
      <vt:lpstr>Održavanje</vt:lpstr>
      <vt:lpstr>O broju PI</vt:lpstr>
      <vt:lpstr>Gdje se PI nalazi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Windows korisnik</dc:creator>
  <cp:lastModifiedBy>Mia Mršić</cp:lastModifiedBy>
  <cp:revision>4</cp:revision>
  <dcterms:created xsi:type="dcterms:W3CDTF">2022-03-13T11:04:13Z</dcterms:created>
  <dcterms:modified xsi:type="dcterms:W3CDTF">2022-03-13T20:29:42Z</dcterms:modified>
</cp:coreProperties>
</file>