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9B414-16CC-5542-BF34-7032F502DA54}" type="datetimeFigureOut">
              <a:rPr lang="sr-Latn-RS"/>
              <a:t>18.3.2022.</a:t>
            </a:fld>
            <a:endParaRPr lang="sr-Latn-R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6149D-FFAB-8146-B7A6-743D3B16D9D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466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C6149D-FFAB-8146-B7A6-743D3B16D9D0}" type="slidenum">
              <a:rPr lang="sr-Latn-RS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5156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71CEB3-87F2-EA4C-B0A8-5CF39385B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D3E18B7-B0A2-5049-87BF-5A30110C2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AC732E6-6F42-7C42-A5F8-2EBDE355A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D644ED-F86E-6F4B-A6CB-5E96DF98D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E7F8F90-A3C3-2F47-BCA2-CAEB490F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05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F21B6F-017E-4847-ADC7-38CC5F00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2575061-04F7-F441-A01A-5DD71D6A7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F18676C-A0D5-D04E-9825-BC1ED93C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7C4482-5B3A-EE48-BA32-DE335DAE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652825-AA2B-3E4B-A0BA-27DF84D0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295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39FEF65-E0B1-2248-BA5C-1B89BB0B5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B7283A0-0885-3542-8D00-0A0C4F8D4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FAD6F3E-C7A6-3B4F-89E4-DB589264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9B7BF7C-E029-7A4B-9D72-624767FF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103DB2-D47B-C944-B41D-55059638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775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C4164B-22DE-7E45-A5E7-68E055B4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01D541-F520-A645-9D20-8AF566C21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A515163-FBC4-F54F-80A9-22414D7D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37B722-A4F7-574B-B59D-9AF7617F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C1D005C-0E1F-E04A-BD25-47F797F5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5292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4518F5-0CDE-3C48-9855-C48132A2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D4945CC-049A-1A48-AEB4-54D59900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380F98-8193-8A48-875F-34CC0F72C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C3B016A-4446-064B-A377-24861509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7F21A8-C188-074E-B2A8-6A3F04F6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347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753AF7-57AA-AF4F-90A2-73DAC74BB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1DD3B3-61D1-A54A-9698-8E07EA9FA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E4A3FA6-F513-2B4D-94FB-21599644D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0DABDB5-AA89-914B-818E-4188FBEE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C5617EC-2117-9248-B960-58CBB9D0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5BCE128-BA5A-2840-86C5-F784D3FC5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0534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EAF3CA-688D-634B-AC0F-7202CAB85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D9AB924-EEC7-FE49-ABE1-B25A10DEA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971EFF4-DC49-7346-9B88-111DDA575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CD759E9-AC9D-C74E-85A2-405C63A50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F2E4BCA-CE46-8340-A06D-7930DDF81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BCD3005-07F6-B643-87DE-19FA8E8D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2FF3319-EF5F-824C-816B-DECBCFB28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7CD5599-3DBD-1B4F-B40F-30C649CA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6192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05E714-1F32-B24A-B015-4E6EAF61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A59AB31-A820-2741-9E41-73B4659CB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0EF49BD-DF8D-594A-BF4F-51355B35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A47B846-BB3F-B547-88BB-4132A28A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657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B4E0002-D61B-CE42-8530-8702C92A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E22FF86-E9C9-224D-9DE3-48EFA541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8B25E37-BAF0-234D-8F4A-3D8D5C3B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4425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FA30A3-C636-214A-8C13-6782E4976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1626D1-1D8A-E145-BFBE-0E2F57431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C94384C-3FF1-CC43-B771-2FF381957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02006CD-5FDE-5B42-B0D1-7C9C9B88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01216E1-D62D-4B45-8CFF-6899528D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EC81151-25C5-334B-90CE-9B88EF06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19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CBE0A2-0535-4743-8A20-90F664058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DA4714F-D5CE-B94E-BF12-D717D1C26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DF35413-200F-2249-9A86-F5C2E5390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842B895-8715-5F43-9373-C815F18D3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88FFF43-F852-4849-87F7-329C99D2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324724B-FB0E-8A41-872A-003092EF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669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E098A82-90D3-EB4A-B307-CCDCA71AC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15AF6D6-AE13-2F4B-9ADE-37C6D2B63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433BBF0-C58F-C145-90B5-E452B4057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82F7C-EE23-4E44-939D-6231F13E54A2}" type="datetimeFigureOut">
              <a:rPr lang="sr-Latn-RS"/>
              <a:t>18.3.2022.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0F0506B-6AAC-6146-BB7B-C0C6CB15F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B1EB3C-42EE-DB41-BBB3-EE61308FD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269FA-5669-354A-AFF2-C798021996A0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8309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C40169-9D38-DC49-8388-9BA91FD83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5751" y="14692313"/>
            <a:ext cx="2170906" cy="4298156"/>
          </a:xfrm>
        </p:spPr>
        <p:txBody>
          <a:bodyPr/>
          <a:lstStyle/>
          <a:p>
            <a:r>
              <a:rPr lang="hr-HR"/>
              <a:t>. 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AB82F00-CC83-4240-9D8C-94C5963D2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0537031" y="13710444"/>
            <a:ext cx="130968" cy="4494212"/>
          </a:xfrm>
        </p:spPr>
        <p:txBody>
          <a:bodyPr/>
          <a:lstStyle/>
          <a:p>
            <a:r>
              <a:rPr lang="hr-HR"/>
              <a:t>. 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6AD52D25-3C8D-394D-8382-9337980E72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656" y="0"/>
            <a:ext cx="8128000" cy="461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10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FD6CE1-D0C8-4043-9A34-F5903047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786688"/>
            <a:ext cx="10515600" cy="892970"/>
          </a:xfrm>
        </p:spPr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2FFC1087-1638-7F47-8F6E-69E2625231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2393613" y="16515099"/>
            <a:ext cx="60325" cy="34253"/>
          </a:xfrm>
        </p:spPr>
      </p:pic>
      <p:pic>
        <p:nvPicPr>
          <p:cNvPr id="5" name="Slika 5">
            <a:extLst>
              <a:ext uri="{FF2B5EF4-FFF2-40B4-BE49-F238E27FC236}">
                <a16:creationId xmlns:a16="http://schemas.microsoft.com/office/drawing/2014/main" id="{05ACCE05-C763-214D-AE30-984C59B63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33"/>
            <a:ext cx="12978343" cy="689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9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036627-EFA4-2542-A96E-60226B3B0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938" y="-8060532"/>
            <a:ext cx="9567862" cy="1488281"/>
          </a:xfrm>
        </p:spPr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973BE0D7-FABF-1644-998C-1474509C6A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2877956"/>
            <a:ext cx="5418138" cy="3104838"/>
          </a:xfrm>
        </p:spPr>
      </p:pic>
      <p:pic>
        <p:nvPicPr>
          <p:cNvPr id="5" name="Slika 5">
            <a:extLst>
              <a:ext uri="{FF2B5EF4-FFF2-40B4-BE49-F238E27FC236}">
                <a16:creationId xmlns:a16="http://schemas.microsoft.com/office/drawing/2014/main" id="{62C11BFF-F351-FF4D-8B5F-61BC5F1F3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286"/>
            <a:ext cx="12079822" cy="692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06C925-281D-4B49-97F2-1FEF99388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-367188" y="12573000"/>
            <a:ext cx="45719" cy="4667250"/>
          </a:xfrm>
        </p:spPr>
        <p:txBody>
          <a:bodyPr/>
          <a:lstStyle/>
          <a:p>
            <a:r>
              <a:rPr lang="hr-HR"/>
              <a:t>.</a:t>
            </a:r>
            <a:br>
              <a:rPr lang="hr-HR"/>
            </a:b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033BEB77-AAA3-3C47-BC27-45051378EF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4191000" y="24345243"/>
            <a:ext cx="111125" cy="63226"/>
          </a:xfrm>
        </p:spPr>
      </p:pic>
      <p:pic>
        <p:nvPicPr>
          <p:cNvPr id="5" name="Slika 5">
            <a:extLst>
              <a:ext uri="{FF2B5EF4-FFF2-40B4-BE49-F238E27FC236}">
                <a16:creationId xmlns:a16="http://schemas.microsoft.com/office/drawing/2014/main" id="{66C21D13-7809-FA4B-B6FB-EEA6878C8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1" y="0"/>
            <a:ext cx="1212272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6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339AEB-C35D-A342-B280-B1B3696C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222642" flipH="1" flipV="1">
            <a:off x="1802205" y="-11249392"/>
            <a:ext cx="1110463" cy="4972783"/>
          </a:xfrm>
        </p:spPr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AB2C8651-3410-E74F-AA07-59B42F13B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309688" y="15397651"/>
            <a:ext cx="1524000" cy="849923"/>
          </a:xfrm>
        </p:spPr>
      </p:pic>
      <p:pic>
        <p:nvPicPr>
          <p:cNvPr id="5" name="Slika 5">
            <a:extLst>
              <a:ext uri="{FF2B5EF4-FFF2-40B4-BE49-F238E27FC236}">
                <a16:creationId xmlns:a16="http://schemas.microsoft.com/office/drawing/2014/main" id="{FC20FFC1-5995-E64A-AD22-1AD1674CB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54" y="0"/>
            <a:ext cx="122971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52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5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Tema sustava Office</vt:lpstr>
      <vt:lpstr>. </vt:lpstr>
      <vt:lpstr>PowerPoint prezentacija</vt:lpstr>
      <vt:lpstr>PowerPoint prezentacija</vt:lpstr>
      <vt:lpstr>.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Roko Jelavić</dc:creator>
  <cp:lastModifiedBy>Roko Jelavić</cp:lastModifiedBy>
  <cp:revision>3</cp:revision>
  <dcterms:created xsi:type="dcterms:W3CDTF">2022-03-17T21:54:21Z</dcterms:created>
  <dcterms:modified xsi:type="dcterms:W3CDTF">2022-03-18T17:37:10Z</dcterms:modified>
</cp:coreProperties>
</file>