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microsoft.com/office/2016/11/relationships/changesInfo" Target="changesInfos/changesInfo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lina Šimić" userId="fd0e06ad-4904-4c55-90bd-3b61a4348cbc" providerId="ADAL" clId="{876F3806-4323-E247-8D0B-39589359ABF6}"/>
    <pc:docChg chg="undo custSel addSld modSld">
      <pc:chgData name="Nikolina Šimić" userId="fd0e06ad-4904-4c55-90bd-3b61a4348cbc" providerId="ADAL" clId="{876F3806-4323-E247-8D0B-39589359ABF6}" dt="2022-03-13T20:44:37.460" v="439" actId="21"/>
      <pc:docMkLst>
        <pc:docMk/>
      </pc:docMkLst>
      <pc:sldChg chg="modSp new">
        <pc:chgData name="Nikolina Šimić" userId="fd0e06ad-4904-4c55-90bd-3b61a4348cbc" providerId="ADAL" clId="{876F3806-4323-E247-8D0B-39589359ABF6}" dt="2022-03-13T20:42:47.423" v="428" actId="20577"/>
        <pc:sldMkLst>
          <pc:docMk/>
          <pc:sldMk cId="498547053" sldId="261"/>
        </pc:sldMkLst>
        <pc:spChg chg="mod">
          <ac:chgData name="Nikolina Šimić" userId="fd0e06ad-4904-4c55-90bd-3b61a4348cbc" providerId="ADAL" clId="{876F3806-4323-E247-8D0B-39589359ABF6}" dt="2022-03-13T20:36:38.468" v="8" actId="20577"/>
          <ac:spMkLst>
            <pc:docMk/>
            <pc:sldMk cId="498547053" sldId="261"/>
            <ac:spMk id="2" creationId="{24976E50-02F0-2840-97AF-5FE18CD8DCAE}"/>
          </ac:spMkLst>
        </pc:spChg>
        <pc:spChg chg="mod">
          <ac:chgData name="Nikolina Šimić" userId="fd0e06ad-4904-4c55-90bd-3b61a4348cbc" providerId="ADAL" clId="{876F3806-4323-E247-8D0B-39589359ABF6}" dt="2022-03-13T20:42:47.423" v="428" actId="20577"/>
          <ac:spMkLst>
            <pc:docMk/>
            <pc:sldMk cId="498547053" sldId="261"/>
            <ac:spMk id="3" creationId="{CD0E49C2-46C0-B146-9167-7E2E5E5BF7E0}"/>
          </ac:spMkLst>
        </pc:spChg>
      </pc:sldChg>
      <pc:sldChg chg="addSp delSp modSp new mod setBg modClrScheme delDesignElem chgLayout">
        <pc:chgData name="Nikolina Šimić" userId="fd0e06ad-4904-4c55-90bd-3b61a4348cbc" providerId="ADAL" clId="{876F3806-4323-E247-8D0B-39589359ABF6}" dt="2022-03-13T20:44:37.460" v="439" actId="21"/>
        <pc:sldMkLst>
          <pc:docMk/>
          <pc:sldMk cId="216333903" sldId="262"/>
        </pc:sldMkLst>
        <pc:spChg chg="mod ord">
          <ac:chgData name="Nikolina Šimić" userId="fd0e06ad-4904-4c55-90bd-3b61a4348cbc" providerId="ADAL" clId="{876F3806-4323-E247-8D0B-39589359ABF6}" dt="2022-03-13T20:44:34.266" v="438"/>
          <ac:spMkLst>
            <pc:docMk/>
            <pc:sldMk cId="216333903" sldId="262"/>
            <ac:spMk id="2" creationId="{A6AFE2CD-EDEC-2B4E-AD63-CA119327D1C7}"/>
          </ac:spMkLst>
        </pc:spChg>
        <pc:spChg chg="del">
          <ac:chgData name="Nikolina Šimić" userId="fd0e06ad-4904-4c55-90bd-3b61a4348cbc" providerId="ADAL" clId="{876F3806-4323-E247-8D0B-39589359ABF6}" dt="2022-03-13T20:43:30.381" v="434" actId="21"/>
          <ac:spMkLst>
            <pc:docMk/>
            <pc:sldMk cId="216333903" sldId="262"/>
            <ac:spMk id="3" creationId="{D55B160F-3477-6E4E-8255-F668A05C2C44}"/>
          </ac:spMkLst>
        </pc:spChg>
        <pc:spChg chg="add del mod ord">
          <ac:chgData name="Nikolina Šimić" userId="fd0e06ad-4904-4c55-90bd-3b61a4348cbc" providerId="ADAL" clId="{876F3806-4323-E247-8D0B-39589359ABF6}" dt="2022-03-13T20:44:37.460" v="439" actId="21"/>
          <ac:spMkLst>
            <pc:docMk/>
            <pc:sldMk cId="216333903" sldId="262"/>
            <ac:spMk id="4" creationId="{B850DC13-569E-314E-B46C-C19BF09229C1}"/>
          </ac:spMkLst>
        </pc:spChg>
        <pc:spChg chg="add del">
          <ac:chgData name="Nikolina Šimić" userId="fd0e06ad-4904-4c55-90bd-3b61a4348cbc" providerId="ADAL" clId="{876F3806-4323-E247-8D0B-39589359ABF6}" dt="2022-03-13T20:44:15.186" v="436" actId="700"/>
          <ac:spMkLst>
            <pc:docMk/>
            <pc:sldMk cId="216333903" sldId="262"/>
            <ac:spMk id="7" creationId="{C162DF2A-64D1-4AA9-BA42-8A4063EADE09}"/>
          </ac:spMkLst>
        </pc:spChg>
        <pc:spChg chg="add del">
          <ac:chgData name="Nikolina Šimić" userId="fd0e06ad-4904-4c55-90bd-3b61a4348cbc" providerId="ADAL" clId="{876F3806-4323-E247-8D0B-39589359ABF6}" dt="2022-03-13T20:44:15.186" v="436" actId="700"/>
          <ac:spMkLst>
            <pc:docMk/>
            <pc:sldMk cId="216333903" sldId="262"/>
            <ac:spMk id="9" creationId="{5D7C1373-63AF-4A75-909E-990E05356670}"/>
          </ac:spMkLst>
        </pc:spChg>
        <pc:spChg chg="add del">
          <ac:chgData name="Nikolina Šimić" userId="fd0e06ad-4904-4c55-90bd-3b61a4348cbc" providerId="ADAL" clId="{876F3806-4323-E247-8D0B-39589359ABF6}" dt="2022-03-13T20:44:15.186" v="436" actId="700"/>
          <ac:spMkLst>
            <pc:docMk/>
            <pc:sldMk cId="216333903" sldId="262"/>
            <ac:spMk id="11" creationId="{57F231E5-F402-49E1-82B4-C762909ED227}"/>
          </ac:spMkLst>
        </pc:spChg>
        <pc:spChg chg="add del">
          <ac:chgData name="Nikolina Šimić" userId="fd0e06ad-4904-4c55-90bd-3b61a4348cbc" providerId="ADAL" clId="{876F3806-4323-E247-8D0B-39589359ABF6}" dt="2022-03-13T20:44:15.186" v="436" actId="700"/>
          <ac:spMkLst>
            <pc:docMk/>
            <pc:sldMk cId="216333903" sldId="262"/>
            <ac:spMk id="13" creationId="{6F0BA12B-74D1-4DB1-9A3F-C9BA27B81512}"/>
          </ac:spMkLst>
        </pc:spChg>
        <pc:spChg chg="add del">
          <ac:chgData name="Nikolina Šimić" userId="fd0e06ad-4904-4c55-90bd-3b61a4348cbc" providerId="ADAL" clId="{876F3806-4323-E247-8D0B-39589359ABF6}" dt="2022-03-13T20:44:15.186" v="436" actId="700"/>
          <ac:spMkLst>
            <pc:docMk/>
            <pc:sldMk cId="216333903" sldId="262"/>
            <ac:spMk id="15" creationId="{515FCC40-AA93-4D3B-90D0-69BC824EAD4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3" Type="http://schemas.openxmlformats.org/officeDocument/2006/relationships/image" Target="../media/image2.svg" /><Relationship Id="rId7" Type="http://schemas.openxmlformats.org/officeDocument/2006/relationships/image" Target="../media/image6.sv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5.png" /><Relationship Id="rId11" Type="http://schemas.openxmlformats.org/officeDocument/2006/relationships/image" Target="../media/image10.svg" /><Relationship Id="rId5" Type="http://schemas.openxmlformats.org/officeDocument/2006/relationships/image" Target="../media/image4.svg" /><Relationship Id="rId10" Type="http://schemas.openxmlformats.org/officeDocument/2006/relationships/image" Target="../media/image9.png" /><Relationship Id="rId4" Type="http://schemas.openxmlformats.org/officeDocument/2006/relationships/image" Target="../media/image3.png" /><Relationship Id="rId9" Type="http://schemas.openxmlformats.org/officeDocument/2006/relationships/image" Target="../media/image8.sv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4.svg" /><Relationship Id="rId4" Type="http://schemas.openxmlformats.org/officeDocument/2006/relationships/image" Target="../media/image13.png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DCA4AB-36E9-554F-AB23-D78B2ED0D5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PI - </a:t>
            </a:r>
            <a:r>
              <a:rPr lang="el-GR" b="0" i="0">
                <a:solidFill>
                  <a:schemeClr val="bg1"/>
                </a:solidFill>
                <a:effectLst/>
                <a:latin typeface="-apple-system"/>
              </a:rPr>
              <a:t>π</a:t>
            </a:r>
            <a:endParaRPr lang="sr-Latn-RS">
              <a:solidFill>
                <a:schemeClr val="bg1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121DCEA-5B22-E047-B358-CD3E28C3F8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Nikolina Šimić, 8.b.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0793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33D4DD-C6A5-F341-A38A-E9BB1C98E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je </a:t>
            </a:r>
            <a:r>
              <a:rPr lang="el-GR" b="0" i="0">
                <a:solidFill>
                  <a:schemeClr val="bg1"/>
                </a:solidFill>
                <a:effectLst/>
                <a:latin typeface="-apple-system"/>
              </a:rPr>
              <a:t>π</a:t>
            </a:r>
            <a:r>
              <a:rPr lang="hr-HR" b="0" i="0">
                <a:solidFill>
                  <a:schemeClr val="bg1"/>
                </a:solidFill>
                <a:effectLst/>
                <a:latin typeface="-apple-system"/>
              </a:rPr>
              <a:t> </a:t>
            </a:r>
            <a:r>
              <a:rPr lang="hr-HR">
                <a:solidFill>
                  <a:schemeClr val="bg1"/>
                </a:solidFill>
                <a:latin typeface="-apple-system"/>
              </a:rPr>
              <a:t>?</a:t>
            </a:r>
            <a:endParaRPr lang="sr-Latn-RS">
              <a:solidFill>
                <a:schemeClr val="bg1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5EA741A-379F-9B4D-902E-73E532E00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>
            <a:normAutofit/>
          </a:bodyPr>
          <a:lstStyle/>
          <a:p>
            <a:r>
              <a:rPr lang="hr-HR" sz="3200" b="0" i="0">
                <a:solidFill>
                  <a:srgbClr val="202122"/>
                </a:solidFill>
                <a:effectLst/>
                <a:latin typeface="-apple-system"/>
              </a:rPr>
              <a:t>Pi ili </a:t>
            </a:r>
            <a:r>
              <a:rPr lang="el-GR" sz="3200" b="0" i="0">
                <a:solidFill>
                  <a:srgbClr val="202122"/>
                </a:solidFill>
                <a:effectLst/>
                <a:latin typeface="-apple-system"/>
              </a:rPr>
              <a:t>π</a:t>
            </a:r>
            <a:r>
              <a:rPr lang="hr-HR" sz="3200" b="0" i="0">
                <a:solidFill>
                  <a:srgbClr val="202122"/>
                </a:solidFill>
                <a:effectLst/>
                <a:latin typeface="-apple-system"/>
              </a:rPr>
              <a:t> </a:t>
            </a:r>
            <a:r>
              <a:rPr lang="hr-HR" sz="3200" i="0">
                <a:solidFill>
                  <a:srgbClr val="202122"/>
                </a:solidFill>
                <a:effectLst/>
                <a:latin typeface="-apple-system"/>
              </a:rPr>
              <a:t>je matematička konstanta, danas</a:t>
            </a:r>
            <a:r>
              <a:rPr lang="hr-HR" sz="3200" b="0" i="0">
                <a:solidFill>
                  <a:srgbClr val="202122"/>
                </a:solidFill>
                <a:effectLst/>
                <a:latin typeface="-apple-system"/>
              </a:rPr>
              <a:t> široko primjenjivana u matematici i fizici. Definira se kao odnos opsega i promjera kruga. Također je poznat kao </a:t>
            </a:r>
            <a:r>
              <a:rPr lang="hr-HR" sz="3200" i="0">
                <a:solidFill>
                  <a:srgbClr val="202122"/>
                </a:solidFill>
                <a:effectLst/>
                <a:latin typeface="-apple-system"/>
              </a:rPr>
              <a:t>Arhimedova konstanta</a:t>
            </a:r>
            <a:r>
              <a:rPr lang="hr-HR" sz="3200" b="0" i="0">
                <a:solidFill>
                  <a:srgbClr val="202122"/>
                </a:solidFill>
                <a:effectLst/>
                <a:latin typeface="-apple-system"/>
              </a:rPr>
              <a:t> ili Ludolfov broj. U praksi se bilježi malim grčkim slovom </a:t>
            </a:r>
            <a:r>
              <a:rPr lang="el-GR" sz="3200" b="0" i="0">
                <a:solidFill>
                  <a:srgbClr val="202122"/>
                </a:solidFill>
                <a:effectLst/>
                <a:latin typeface="-apple-system"/>
              </a:rPr>
              <a:t>π</a:t>
            </a:r>
            <a:r>
              <a:rPr lang="hr-HR" sz="3200">
                <a:solidFill>
                  <a:srgbClr val="202122"/>
                </a:solidFill>
                <a:latin typeface="-apple-system"/>
              </a:rPr>
              <a:t>, a u hrvatskom jeziku je pravilno pisati i pi.</a:t>
            </a:r>
            <a:endParaRPr lang="sr-Latn-RS" sz="3200"/>
          </a:p>
        </p:txBody>
      </p:sp>
    </p:spTree>
    <p:extLst>
      <p:ext uri="{BB962C8B-B14F-4D97-AF65-F5344CB8AC3E}">
        <p14:creationId xmlns:p14="http://schemas.microsoft.com/office/powerpoint/2010/main" val="2792429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90D521-DAAD-8A45-9CD9-AF41831AB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Numerička vrijednost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B147274-4C13-824E-8A03-FA9DFF323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/>
              <a:t>Numerička vrijednost pi zaokružena je na 64 decimalna mjesta. To zapisujemo:</a:t>
            </a:r>
          </a:p>
          <a:p>
            <a:pPr marL="0" indent="0">
              <a:buNone/>
            </a:pPr>
            <a:r>
              <a:rPr lang="hr-HR" sz="3200"/>
              <a:t>  </a:t>
            </a:r>
            <a:r>
              <a:rPr lang="el-GR" sz="2800" b="0" i="0">
                <a:solidFill>
                  <a:srgbClr val="202122"/>
                </a:solidFill>
                <a:effectLst/>
                <a:latin typeface="-apple-system"/>
              </a:rPr>
              <a:t>π ≈ 3,14159 26535 89793 23846 26433 83279 50288 41971 69399 37510 58209 74944 5923</a:t>
            </a:r>
            <a:endParaRPr lang="sr-Latn-RS" sz="3200"/>
          </a:p>
        </p:txBody>
      </p:sp>
    </p:spTree>
    <p:extLst>
      <p:ext uri="{BB962C8B-B14F-4D97-AF65-F5344CB8AC3E}">
        <p14:creationId xmlns:p14="http://schemas.microsoft.com/office/powerpoint/2010/main" val="2581060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7A9407-9F0F-E04A-8C0A-CCE4F7366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Formule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B3C26D1-FD69-1440-BC93-2A21C5178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3570" y="-2371779"/>
            <a:ext cx="7312640" cy="7455585"/>
          </a:xfrm>
        </p:spPr>
        <p:txBody>
          <a:bodyPr>
            <a:normAutofit/>
          </a:bodyPr>
          <a:lstStyle/>
          <a:p>
            <a:r>
              <a:rPr lang="hr-HR" sz="3200"/>
              <a:t>Neke od formula koje sadržavaju broj pi:</a:t>
            </a:r>
          </a:p>
          <a:p>
            <a:pPr marL="0" indent="0">
              <a:buNone/>
            </a:pPr>
            <a:r>
              <a:rPr lang="hr-HR" sz="3200"/>
              <a:t>  </a:t>
            </a:r>
            <a:endParaRPr lang="sr-Latn-RS" sz="3200"/>
          </a:p>
        </p:txBody>
      </p:sp>
      <p:pic>
        <p:nvPicPr>
          <p:cNvPr id="4" name="Grafika 4">
            <a:extLst>
              <a:ext uri="{FF2B5EF4-FFF2-40B4-BE49-F238E27FC236}">
                <a16:creationId xmlns:a16="http://schemas.microsoft.com/office/drawing/2014/main" id="{62784B19-C773-2048-BA7B-3A4CA75D98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31080" y="1719040"/>
            <a:ext cx="2252544" cy="336587"/>
          </a:xfrm>
          <a:prstGeom prst="rect">
            <a:avLst/>
          </a:prstGeom>
        </p:spPr>
      </p:pic>
      <p:pic>
        <p:nvPicPr>
          <p:cNvPr id="6" name="Grafika 6">
            <a:extLst>
              <a:ext uri="{FF2B5EF4-FFF2-40B4-BE49-F238E27FC236}">
                <a16:creationId xmlns:a16="http://schemas.microsoft.com/office/drawing/2014/main" id="{692D56F7-2859-6C44-B204-3CB747DFEC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31080" y="2387009"/>
            <a:ext cx="1543497" cy="474922"/>
          </a:xfrm>
          <a:prstGeom prst="rect">
            <a:avLst/>
          </a:prstGeom>
        </p:spPr>
      </p:pic>
      <p:pic>
        <p:nvPicPr>
          <p:cNvPr id="8" name="Grafika 8">
            <a:extLst>
              <a:ext uri="{FF2B5EF4-FFF2-40B4-BE49-F238E27FC236}">
                <a16:creationId xmlns:a16="http://schemas.microsoft.com/office/drawing/2014/main" id="{60EB8F95-AC46-864B-AB4D-700472E433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31080" y="3193313"/>
            <a:ext cx="1896255" cy="918498"/>
          </a:xfrm>
          <a:prstGeom prst="rect">
            <a:avLst/>
          </a:prstGeom>
        </p:spPr>
      </p:pic>
      <p:pic>
        <p:nvPicPr>
          <p:cNvPr id="10" name="Grafika 10">
            <a:extLst>
              <a:ext uri="{FF2B5EF4-FFF2-40B4-BE49-F238E27FC236}">
                <a16:creationId xmlns:a16="http://schemas.microsoft.com/office/drawing/2014/main" id="{3D47FC51-1F9E-144F-8D7B-E0C8317D92A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31080" y="4443193"/>
            <a:ext cx="1751279" cy="474923"/>
          </a:xfrm>
          <a:prstGeom prst="rect">
            <a:avLst/>
          </a:prstGeom>
        </p:spPr>
      </p:pic>
      <p:pic>
        <p:nvPicPr>
          <p:cNvPr id="12" name="Grafika 12">
            <a:extLst>
              <a:ext uri="{FF2B5EF4-FFF2-40B4-BE49-F238E27FC236}">
                <a16:creationId xmlns:a16="http://schemas.microsoft.com/office/drawing/2014/main" id="{A88F5C5E-A13C-0845-ACD7-669213B183C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131079" y="5249497"/>
            <a:ext cx="1896255" cy="46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590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F8646E-AFCC-0444-9C16-515388C82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Definicija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7D1C498-C309-F644-A2F9-D72771ECE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4965" y="78657"/>
            <a:ext cx="7315200" cy="5120640"/>
          </a:xfrm>
        </p:spPr>
        <p:txBody>
          <a:bodyPr>
            <a:normAutofit/>
          </a:bodyPr>
          <a:lstStyle/>
          <a:p>
            <a:pPr fontAlgn="base"/>
            <a:r>
              <a:rPr lang="hr-HR" sz="3200"/>
              <a:t>Broj pi se definira kao omjer opsega te promjera kružnice. </a:t>
            </a:r>
          </a:p>
          <a:p>
            <a:pPr fontAlgn="base"/>
            <a:endParaRPr lang="hr-HR" sz="3200"/>
          </a:p>
          <a:p>
            <a:pPr fontAlgn="base"/>
            <a:endParaRPr lang="hr-HR" sz="3200"/>
          </a:p>
          <a:p>
            <a:pPr fontAlgn="base"/>
            <a:r>
              <a:rPr lang="hr-HR" sz="3200"/>
              <a:t>Druga definicija proizlazi iz površine kruga . Pi je omjer površine kruga i kvadrata radijusa. </a:t>
            </a:r>
            <a:endParaRPr lang="sr-Latn-RS" sz="3200"/>
          </a:p>
        </p:txBody>
      </p:sp>
      <p:pic>
        <p:nvPicPr>
          <p:cNvPr id="4" name="Grafika 4">
            <a:extLst>
              <a:ext uri="{FF2B5EF4-FFF2-40B4-BE49-F238E27FC236}">
                <a16:creationId xmlns:a16="http://schemas.microsoft.com/office/drawing/2014/main" id="{EE2FC717-D568-304A-85C9-E4FA89C986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78224" y="1835912"/>
            <a:ext cx="1480217" cy="1052599"/>
          </a:xfrm>
          <a:prstGeom prst="rect">
            <a:avLst/>
          </a:prstGeom>
        </p:spPr>
      </p:pic>
      <p:pic>
        <p:nvPicPr>
          <p:cNvPr id="6" name="Grafika 6">
            <a:extLst>
              <a:ext uri="{FF2B5EF4-FFF2-40B4-BE49-F238E27FC236}">
                <a16:creationId xmlns:a16="http://schemas.microsoft.com/office/drawing/2014/main" id="{F19F8D57-49D6-494A-81EF-D0F5DE6F48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78224" y="4620191"/>
            <a:ext cx="1498861" cy="115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52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976E50-02F0-2840-97AF-5FE18CD8D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Povijest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D0E49C2-46C0-B146-9167-7E2E5E5BF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/>
              <a:t>Povijest spoznaja o broju pi teče usporedno s razvojem same matematike. Neki autori napredak na tom polju dijele na tri razdoblja: atičko-u kojem je računat geometrijski, klasično-u kojem se računalo pomoću više matematike u Eupropi oko 17. stoljeća te na treće razdoblje-razdoblje digitalnog računanja na računalima.</a:t>
            </a:r>
            <a:endParaRPr lang="sr-Latn-RS" sz="3200"/>
          </a:p>
        </p:txBody>
      </p:sp>
    </p:spTree>
    <p:extLst>
      <p:ext uri="{BB962C8B-B14F-4D97-AF65-F5344CB8AC3E}">
        <p14:creationId xmlns:p14="http://schemas.microsoft.com/office/powerpoint/2010/main" val="498547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AFE2CD-EDEC-2B4E-AD63-CA119327D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sz="5900" spc="-100">
                <a:solidFill>
                  <a:schemeClr val="bg1"/>
                </a:solidFill>
              </a:rPr>
              <a:t>Kraj</a:t>
            </a:r>
          </a:p>
        </p:txBody>
      </p:sp>
    </p:spTree>
    <p:extLst>
      <p:ext uri="{BB962C8B-B14F-4D97-AF65-F5344CB8AC3E}">
        <p14:creationId xmlns:p14="http://schemas.microsoft.com/office/powerpoint/2010/main" val="216333903"/>
      </p:ext>
    </p:extLst>
  </p:cSld>
  <p:clrMapOvr>
    <a:masterClrMapping/>
  </p:clrMapOvr>
</p:sld>
</file>

<file path=ppt/theme/theme1.xml><?xml version="1.0" encoding="utf-8"?>
<a:theme xmlns:a="http://schemas.openxmlformats.org/drawingml/2006/main" name="Okvir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Široki zaslon</PresentationFormat>
  <Slides>7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Okvir</vt:lpstr>
      <vt:lpstr>PI - π</vt:lpstr>
      <vt:lpstr>Što je π ?</vt:lpstr>
      <vt:lpstr>Numerička vrijednost</vt:lpstr>
      <vt:lpstr>Formule</vt:lpstr>
      <vt:lpstr>Definicija</vt:lpstr>
      <vt:lpstr>Povijest</vt:lpstr>
      <vt:lpstr>Kraj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 - π</dc:title>
  <dc:creator>Nikolina Šimić</dc:creator>
  <cp:lastModifiedBy>Nikolina Šimić</cp:lastModifiedBy>
  <cp:revision>2</cp:revision>
  <dcterms:created xsi:type="dcterms:W3CDTF">2022-03-13T10:50:20Z</dcterms:created>
  <dcterms:modified xsi:type="dcterms:W3CDTF">2022-03-13T20:44:44Z</dcterms:modified>
</cp:coreProperties>
</file>