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46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7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29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2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6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6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250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954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7A9AB9-D54F-8D43-AEB1-370E3BB82E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dAN BROJA PI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4B8D85-D94A-954B-B3D7-D769DBDC9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LUCIJA JELAVIĆ 8.b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0337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11FB54-A500-4E46-870B-3655206E9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hr-HR" sz="4100"/>
              <a:t>KAKO ZAPISUJEMO BROJ </a:t>
            </a:r>
            <a:r>
              <a:rPr lang="hr-HR" sz="4100" i="1"/>
              <a:t>PI</a:t>
            </a:r>
            <a:endParaRPr lang="sr-Latn-RS" sz="41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03B9C575-18C4-9545-BF18-FD9837E43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17" y="2243506"/>
            <a:ext cx="4414438" cy="2383796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C87D00-ADEF-184F-B191-1ECD6C3B2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/>
          <a:lstStyle/>
          <a:p>
            <a:r>
              <a:rPr lang="hr-HR"/>
              <a:t>Iako broj pi ima mnogo decimala zapisujemo samo prve dvije iza točke tj. 3,14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785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372524-BD4E-BC47-8257-696A36D46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957" y="618518"/>
            <a:ext cx="4747088" cy="1478570"/>
          </a:xfrm>
        </p:spPr>
        <p:txBody>
          <a:bodyPr>
            <a:normAutofit/>
          </a:bodyPr>
          <a:lstStyle/>
          <a:p>
            <a:r>
              <a:rPr lang="hr-HR" sz="3300">
                <a:solidFill>
                  <a:srgbClr val="FFFFFF"/>
                </a:solidFill>
              </a:rPr>
              <a:t>Dan pi </a:t>
            </a:r>
            <a:br>
              <a:rPr lang="hr-HR" sz="3300">
                <a:solidFill>
                  <a:srgbClr val="FFFFFF"/>
                </a:solidFill>
              </a:rPr>
            </a:br>
            <a:r>
              <a:rPr lang="hr-HR" sz="3300">
                <a:solidFill>
                  <a:srgbClr val="FFFFFF"/>
                </a:solidFill>
              </a:rPr>
              <a:t>dan u kojem feštaju matematičari </a:t>
            </a:r>
            <a:endParaRPr lang="sr-Latn-RS" sz="330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9B8323-6747-2643-8D41-CF25AAF3A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957" y="2249487"/>
            <a:ext cx="4747087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>
                <a:solidFill>
                  <a:srgbClr val="FFFFFF"/>
                </a:solidFill>
              </a:rPr>
              <a:t>Arhimedova konstanta ili Ludolfov broj definira  se kao odnos opsega i promjera kruga.</a:t>
            </a:r>
          </a:p>
          <a:p>
            <a:pPr marL="0" indent="0">
              <a:buNone/>
            </a:pPr>
            <a:r>
              <a:rPr lang="hr-HR">
                <a:solidFill>
                  <a:srgbClr val="FFFFFF"/>
                </a:solidFill>
              </a:rPr>
              <a:t>U široj uporabi za ovaj broj se koristi naziv </a:t>
            </a:r>
            <a:r>
              <a:rPr lang="hr-HR" b="1">
                <a:solidFill>
                  <a:srgbClr val="FFFFFF"/>
                </a:solidFill>
              </a:rPr>
              <a:t>pi</a:t>
            </a:r>
            <a:r>
              <a:rPr lang="hr-HR">
                <a:solidFill>
                  <a:srgbClr val="FFFFFF"/>
                </a:solidFill>
              </a:rPr>
              <a:t>, a </a:t>
            </a:r>
            <a:r>
              <a:rPr lang="hr-HR" i="1">
                <a:solidFill>
                  <a:srgbClr val="FFFFFF"/>
                </a:solidFill>
              </a:rPr>
              <a:t>14. ožijka </a:t>
            </a:r>
            <a:r>
              <a:rPr lang="hr-HR">
                <a:solidFill>
                  <a:srgbClr val="FFFFFF"/>
                </a:solidFill>
              </a:rPr>
              <a:t>obilježava se </a:t>
            </a:r>
            <a:r>
              <a:rPr lang="hr-HR" b="1">
                <a:solidFill>
                  <a:srgbClr val="FFFFFF"/>
                </a:solidFill>
              </a:rPr>
              <a:t>svjetski dan</a:t>
            </a:r>
            <a:r>
              <a:rPr lang="hr-HR">
                <a:solidFill>
                  <a:srgbClr val="FFFFFF"/>
                </a:solidFill>
              </a:rPr>
              <a:t> ovog broja 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15334719-3AD4-BC4C-A724-EC7F58B41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988" y="1165390"/>
            <a:ext cx="4635583" cy="453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45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4">
            <a:extLst>
              <a:ext uri="{FF2B5EF4-FFF2-40B4-BE49-F238E27FC236}">
                <a16:creationId xmlns:a16="http://schemas.microsoft.com/office/drawing/2014/main" id="{5F6306EB-203B-4A48-8CDF-23DD52F03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26">
            <a:extLst>
              <a:ext uri="{FF2B5EF4-FFF2-40B4-BE49-F238E27FC236}">
                <a16:creationId xmlns:a16="http://schemas.microsoft.com/office/drawing/2014/main" id="{17801EC8-B630-4BF4-841D-CDE9A180C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C2E1DD8-A206-4247-9363-BB775E25B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/>
          <a:lstStyle/>
          <a:p>
            <a:r>
              <a:rPr lang="hr-HR"/>
              <a:t>KAKO SLAVIMO BROJ PI?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0085BE-18D8-FD41-9310-B3BD1851E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/>
          <a:lstStyle/>
          <a:p>
            <a:r>
              <a:rPr lang="sr-Latn-RS"/>
              <a:t>Održavaju se pravi mali matematički festi</a:t>
            </a:r>
            <a:r>
              <a:rPr lang="hr-HR"/>
              <a:t>v</a:t>
            </a:r>
            <a:r>
              <a:rPr lang="sr-Latn-RS"/>
              <a:t>ali, cjelodnevne priredbe</a:t>
            </a:r>
            <a:r>
              <a:rPr lang="hr-HR"/>
              <a:t> u školama</a:t>
            </a:r>
            <a:r>
              <a:rPr lang="sr-Latn-RS"/>
              <a:t> na kojima sudjeluju svi učenici s raznim prilozima. </a:t>
            </a:r>
            <a:endParaRPr lang="hr-HR"/>
          </a:p>
          <a:p>
            <a:r>
              <a:rPr lang="sr-Latn-RS"/>
              <a:t>Takve manifestacije dobro su došle ne samo kao posveta broju </a:t>
            </a:r>
            <a:r>
              <a:rPr lang="hr-HR"/>
              <a:t>pi</a:t>
            </a:r>
            <a:r>
              <a:rPr lang="el-GR"/>
              <a:t> </a:t>
            </a:r>
            <a:r>
              <a:rPr lang="sr-Latn-RS"/>
              <a:t>već i kao promocija same matematike. 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20E48D8-6087-F749-953E-D26BDEE97B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271" b="3"/>
          <a:stretch/>
        </p:blipFill>
        <p:spPr>
          <a:xfrm>
            <a:off x="8386170" y="484632"/>
            <a:ext cx="3318953" cy="2790023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9FDBAAB4-BC00-F54A-B0E6-664CC75B8C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849" r="463" b="-5"/>
          <a:stretch/>
        </p:blipFill>
        <p:spPr>
          <a:xfrm>
            <a:off x="8386170" y="3435522"/>
            <a:ext cx="3321198" cy="279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0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72F0B6D8-351A-7A4D-AB59-F00AD3C0E3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17" r="3803"/>
          <a:stretch/>
        </p:blipFill>
        <p:spPr>
          <a:xfrm>
            <a:off x="7228702" y="621793"/>
            <a:ext cx="4342547" cy="5614416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EE2B561-108D-D945-948A-D141D6BE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849" y="1348844"/>
            <a:ext cx="5716338" cy="304270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/>
              <a:t>Albert einstein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DCACC0-6AE8-A34A-963F-3E7D4DB92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386" y="4682062"/>
            <a:ext cx="5355264" cy="95025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spc="80"/>
              <a:t> Na današnji dan (14.3) 1879.g. rođen je Albert Einsten, jedan od najvećih fizičara svih vremena </a:t>
            </a:r>
          </a:p>
        </p:txBody>
      </p:sp>
    </p:spTree>
    <p:extLst>
      <p:ext uri="{BB962C8B-B14F-4D97-AF65-F5344CB8AC3E}">
        <p14:creationId xmlns:p14="http://schemas.microsoft.com/office/powerpoint/2010/main" val="94725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A4BC5C-4DDC-D54E-B78F-35DCA9F29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hr-HR"/>
              <a:t>ZANIMLJIVOSTI BROJA </a:t>
            </a:r>
            <a:r>
              <a:rPr lang="hr-HR" i="1"/>
              <a:t>PI</a:t>
            </a:r>
            <a:endParaRPr lang="sr-Latn-RS"/>
          </a:p>
        </p:txBody>
      </p:sp>
      <p:sp>
        <p:nvSpPr>
          <p:cNvPr id="105" name="Rectangle 73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6" name="Rectangle 75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1229D142-6894-9A41-B63A-1BBD7DFEF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17" y="2149699"/>
            <a:ext cx="4414438" cy="2571410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A488509-C791-0E4C-A26D-12306BAB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hr-HR"/>
              <a:t>U sto tisuća decimala broja pi najčešće se ponavlja broj jedan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6712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099B63-BEF9-884F-BA23-7F8553EBE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/>
          <a:lstStyle/>
          <a:p>
            <a:r>
              <a:rPr lang="hr-HR"/>
              <a:t>ZANIMLJIVOSTI BROJA </a:t>
            </a:r>
            <a:r>
              <a:rPr lang="hr-HR" i="1"/>
              <a:t>PI</a:t>
            </a:r>
            <a:endParaRPr lang="sr-Latn-RS"/>
          </a:p>
        </p:txBody>
      </p:sp>
      <p:sp>
        <p:nvSpPr>
          <p:cNvPr id="115" name="Rectangle 8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6" name="Rectangle 10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56A9D33C-6640-DB47-A1C4-860CD6D97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17" y="1807580"/>
            <a:ext cx="4414438" cy="3255648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203A60-DAE2-8C46-937B-4D4A199D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hr-HR" i="1"/>
              <a:t>Pi </a:t>
            </a:r>
            <a:r>
              <a:rPr lang="hr-HR"/>
              <a:t>je iracionalan broj i nemoguće ga je prikazati kao razlomak</a:t>
            </a:r>
            <a:endParaRPr lang="sr-Latn-RS" i="1"/>
          </a:p>
        </p:txBody>
      </p:sp>
    </p:spTree>
    <p:extLst>
      <p:ext uri="{BB962C8B-B14F-4D97-AF65-F5344CB8AC3E}">
        <p14:creationId xmlns:p14="http://schemas.microsoft.com/office/powerpoint/2010/main" val="114523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33F9BA-73C2-E843-8E72-CEC9E93D2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/>
          <a:lstStyle/>
          <a:p>
            <a:r>
              <a:rPr lang="hr-HR"/>
              <a:t>ZANIMLJIVOSTI BROJA </a:t>
            </a:r>
            <a:r>
              <a:rPr lang="hr-HR" i="1"/>
              <a:t>PI</a:t>
            </a:r>
            <a:endParaRPr lang="sr-Latn-RS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19DDC01-0CEE-B642-98A8-E37554CE0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17" y="2320759"/>
            <a:ext cx="4414438" cy="2229291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46C861-62A6-FA42-AF81-E7705EB8C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hr-HR"/>
              <a:t>Rekord otkrivanja najviše decimala broja drži Fabrice Bellard. On je izračunao do 2.7 bilijunte decimale na običnom stolnom računalu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973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9F9050-0897-2849-97AB-49260913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/>
          <a:lstStyle/>
          <a:p>
            <a:r>
              <a:rPr lang="hr-HR"/>
              <a:t>I ZA KRAJ….</a:t>
            </a:r>
            <a:endParaRPr lang="sr-Latn-RS"/>
          </a:p>
        </p:txBody>
      </p:sp>
      <p:sp>
        <p:nvSpPr>
          <p:cNvPr id="28" name="Rectangle 19">
            <a:extLst>
              <a:ext uri="{FF2B5EF4-FFF2-40B4-BE49-F238E27FC236}">
                <a16:creationId xmlns:a16="http://schemas.microsoft.com/office/drawing/2014/main" id="{8751C0E9-4187-482F-9E57-6F626A9C4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57945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54878648-F666-1F4B-BB72-7DD0AFAF27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18" r="35334" b="2"/>
          <a:stretch/>
        </p:blipFill>
        <p:spPr>
          <a:xfrm>
            <a:off x="682028" y="233264"/>
            <a:ext cx="2426860" cy="3755625"/>
          </a:xfrm>
          <a:prstGeom prst="rect">
            <a:avLst/>
          </a:prstGeom>
        </p:spPr>
      </p:pic>
      <p:sp>
        <p:nvSpPr>
          <p:cNvPr id="29" name="Rectangle 21">
            <a:extLst>
              <a:ext uri="{FF2B5EF4-FFF2-40B4-BE49-F238E27FC236}">
                <a16:creationId xmlns:a16="http://schemas.microsoft.com/office/drawing/2014/main" id="{A5D494F4-DB8B-4D3D-A107-4E84A0B74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2243" y="239052"/>
            <a:ext cx="2722671" cy="24749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D3FC58BE-64BA-44F6-B62D-AA29B1BF6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264" y="4154694"/>
            <a:ext cx="3324388" cy="24700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10A6E285-3780-1644-9A0C-1CD791559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2243" y="3786652"/>
            <a:ext cx="2722671" cy="1926289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D88230-53EC-EA47-972C-83928F396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/>
          <a:lstStyle/>
          <a:p>
            <a:pPr marL="0" indent="0">
              <a:buNone/>
            </a:pPr>
            <a:r>
              <a:rPr lang="hr-HR"/>
              <a:t>  i za kraj malo smjeha </a:t>
            </a:r>
          </a:p>
          <a:p>
            <a:pPr marL="342900" indent="-342900">
              <a:buFont typeface="+mj-lt"/>
              <a:buAutoNum type="arabicPeriod"/>
            </a:pPr>
            <a:endParaRPr lang="hr-HR"/>
          </a:p>
          <a:p>
            <a:pPr marL="342900" indent="-342900">
              <a:buFont typeface="+mj-lt"/>
              <a:buAutoNum type="arabicPeriod"/>
            </a:pPr>
            <a:r>
              <a:rPr lang="hr-HR"/>
              <a:t> jeste li znali da su 3.14 posto mornara zapravo </a:t>
            </a:r>
            <a:r>
              <a:rPr lang="hr-HR" i="1"/>
              <a:t>Pi</a:t>
            </a:r>
            <a:r>
              <a:rPr lang="hr-HR"/>
              <a:t>-rati?</a:t>
            </a:r>
          </a:p>
          <a:p>
            <a:pPr marL="342900" indent="-342900">
              <a:buFont typeface="+mj-lt"/>
              <a:buAutoNum type="arabicPeriod"/>
            </a:pPr>
            <a:endParaRPr lang="hr-HR"/>
          </a:p>
          <a:p>
            <a:pPr marL="342900" indent="-342900">
              <a:buFont typeface="+mj-lt"/>
              <a:buAutoNum type="arabicPeriod"/>
            </a:pPr>
            <a:r>
              <a:rPr lang="hr-HR"/>
              <a:t> Danas je dan broja </a:t>
            </a:r>
            <a:r>
              <a:rPr lang="hr-HR" i="1"/>
              <a:t>Pi, </a:t>
            </a:r>
            <a:r>
              <a:rPr lang="hr-HR"/>
              <a:t>stoga </a:t>
            </a:r>
            <a:r>
              <a:rPr lang="hr-HR" i="1"/>
              <a:t>Pi-jmo</a:t>
            </a:r>
            <a:endParaRPr lang="el-GR" b="0" i="0">
              <a:effectLst/>
              <a:latin typeface="Great Vibes"/>
            </a:endParaRPr>
          </a:p>
        </p:txBody>
      </p:sp>
    </p:spTree>
    <p:extLst>
      <p:ext uri="{BB962C8B-B14F-4D97-AF65-F5344CB8AC3E}">
        <p14:creationId xmlns:p14="http://schemas.microsoft.com/office/powerpoint/2010/main" val="2700861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p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Sapun</vt:lpstr>
      <vt:lpstr>dAN BROJA PI</vt:lpstr>
      <vt:lpstr>KAKO ZAPISUJEMO BROJ PI</vt:lpstr>
      <vt:lpstr>Dan pi  dan u kojem feštaju matematičari </vt:lpstr>
      <vt:lpstr>KAKO SLAVIMO BROJ PI?</vt:lpstr>
      <vt:lpstr>Albert einstein</vt:lpstr>
      <vt:lpstr>ZANIMLJIVOSTI BROJA PI</vt:lpstr>
      <vt:lpstr>ZANIMLJIVOSTI BROJA PI</vt:lpstr>
      <vt:lpstr>ZANIMLJIVOSTI BROJA PI</vt:lpstr>
      <vt:lpstr>I ZA KRAJ….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BROJA PI</dc:title>
  <dc:creator>Lucija Jelavić</dc:creator>
  <cp:lastModifiedBy>Lucija Jelavić</cp:lastModifiedBy>
  <cp:revision>2</cp:revision>
  <dcterms:created xsi:type="dcterms:W3CDTF">2022-03-12T09:47:45Z</dcterms:created>
  <dcterms:modified xsi:type="dcterms:W3CDTF">2022-03-12T11:21:38Z</dcterms:modified>
</cp:coreProperties>
</file>