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5" r:id="rId5"/>
    <p:sldId id="268" r:id="rId6"/>
    <p:sldId id="261" r:id="rId7"/>
    <p:sldId id="262" r:id="rId8"/>
    <p:sldId id="263" r:id="rId9"/>
    <p:sldId id="266" r:id="rId10"/>
    <p:sldId id="267" r:id="rId11"/>
    <p:sldId id="264" r:id="rId12"/>
  </p:sldIdLst>
  <p:sldSz cx="12188825" cy="6858000"/>
  <p:notesSz cx="6858000" cy="9144000"/>
  <p:defaultTextStyle>
    <a:defPPr rtl="0">
      <a:defRPr lang="hr-H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-96" y="-12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8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>
              <a:solidFill>
                <a:schemeClr val="tx2"/>
              </a:solidFill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D933D5-46EE-4CC2-A0DA-A40704C76170}" type="datetime1">
              <a:rPr lang="hr-HR" smtClean="0">
                <a:solidFill>
                  <a:schemeClr val="tx2"/>
                </a:solidFill>
              </a:rPr>
              <a:pPr rtl="0"/>
              <a:t>23.4.2021.</a:t>
            </a:fld>
            <a:endParaRPr lang="hr-HR">
              <a:solidFill>
                <a:schemeClr val="tx2"/>
              </a:solidFill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>
              <a:solidFill>
                <a:schemeClr val="tx2"/>
              </a:solidFill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hr-HR">
                <a:solidFill>
                  <a:schemeClr val="tx2"/>
                </a:solidFill>
              </a:rPr>
              <a:pPr rtl="0"/>
              <a:t>‹#›</a:t>
            </a:fld>
            <a:endParaRPr lang="hr-H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0BF9AC9E-FA10-4580-BD52-976DA5AA6987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hr-HR" noProof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hr-HR" smtClean="0"/>
              <a:pPr rtl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smtClean="0"/>
              <a:pPr rtl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8040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noProof="0" smtClean="0"/>
              <a:pPr rtl="0"/>
              <a:t>3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154621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noProof="0" smtClean="0"/>
              <a:pPr rtl="0"/>
              <a:t>6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817585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noProof="0" smtClean="0"/>
              <a:pPr rtl="0"/>
              <a:t>7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04514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noProof="0" smtClean="0"/>
              <a:pPr rtl="0"/>
              <a:t>8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3735592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8796F01-7154-41E0-B48B-A6921757531A}" type="slidenum">
              <a:rPr lang="hr-HR" noProof="0" smtClean="0"/>
              <a:pPr rtl="0"/>
              <a:t>11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54095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 descr="Hrpa knjiga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Pravokutnik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Slika 8" descr="Hrpa knjiga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Pravokutnik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hr-HR" noProof="0"/>
              </a:p>
            </p:txBody>
          </p:sp>
        </p:grp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57EBE-711D-40E2-9E12-D32295F27C3F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D5FF73-036E-4B52-8B51-7C260F363268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9602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8B595B-B953-4DC8-95DC-E9117E238ECD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398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D1CB9C-7CBA-4E93-9F4E-6B9C80A9FB90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3589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aglavlje sekcij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Pravokutnik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Pravokutnik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Slika 4" descr="Hrpa knjig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8" name="Podnaslov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DB8C74-8819-4C89-8C67-FA6E518B3DC7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0C0D73-495F-457E-99C4-ED0D8FDCDDEE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70174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8BF290-7BE9-4299-B816-25780F20C6AD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14746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CA9A5-0364-4DB0-A2B6-F7E6773F37C8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181024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A8B320-E99F-4278-9E35-98497F798CEC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6644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DA6C3-9E11-42C8-9472-5CD16CCD877E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28012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hr-HR" noProof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B8E6F-A52D-4FCD-8BFD-8912404DED4C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147819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Pravokutnik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hr-HR" noProof="0"/>
            </a:p>
          </p:txBody>
        </p:sp>
      </p:grp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855ABC9B-898A-4D54-9F46-86C32E55AB99}" type="datetime1">
              <a:rPr lang="hr-HR" noProof="0" smtClean="0"/>
              <a:pPr rtl="0"/>
              <a:t>23.4.2021.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xmlns="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4935877/hrvatski-jezik/na-vilinskom-po%c4%8dival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hr" sz="7200" dirty="0" smtClean="0"/>
              <a:t>Noć knjige, 2021.</a:t>
            </a:r>
            <a:br>
              <a:rPr lang="hr" sz="7200" dirty="0" smtClean="0"/>
            </a:br>
            <a:r>
              <a:rPr lang="hr" sz="4000" dirty="0" smtClean="0"/>
              <a:t>Ljekovita moć knjige</a:t>
            </a:r>
            <a:endParaRPr lang="hr" sz="4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algn="ctr" rtl="0"/>
            <a:r>
              <a:rPr lang="hr" dirty="0" smtClean="0"/>
              <a:t>Osnovna škola „Josip Vergilij Perić”</a:t>
            </a:r>
          </a:p>
          <a:p>
            <a:pPr algn="ctr" rtl="0"/>
            <a:r>
              <a:rPr lang="hr" dirty="0" smtClean="0"/>
              <a:t>Imotski</a:t>
            </a:r>
          </a:p>
          <a:p>
            <a:pPr algn="ctr" rtl="0"/>
            <a:r>
              <a:rPr lang="hr" dirty="0" smtClean="0"/>
              <a:t>23. </a:t>
            </a:r>
            <a:r>
              <a:rPr lang="hr-HR" dirty="0"/>
              <a:t>t</a:t>
            </a:r>
            <a:r>
              <a:rPr lang="hr" dirty="0" smtClean="0"/>
              <a:t>ravnja 2021.</a:t>
            </a:r>
            <a:endParaRPr lang="hr" dirty="0"/>
          </a:p>
        </p:txBody>
      </p:sp>
    </p:spTree>
    <p:extLst>
      <p:ext uri="{BB962C8B-B14F-4D97-AF65-F5344CB8AC3E}">
        <p14:creationId xmlns:p14="http://schemas.microsoft.com/office/powerpoint/2010/main" xmlns="" val="1736685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210422_135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810" y="0"/>
            <a:ext cx="6286545" cy="5000638"/>
          </a:xfrm>
        </p:spPr>
      </p:pic>
      <p:pic>
        <p:nvPicPr>
          <p:cNvPr id="5" name="Slika 4" descr="20210422_135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1206" y="0"/>
            <a:ext cx="8535973" cy="5715016"/>
          </a:xfrm>
          <a:prstGeom prst="rect">
            <a:avLst/>
          </a:prstGeom>
        </p:spPr>
      </p:pic>
      <p:pic>
        <p:nvPicPr>
          <p:cNvPr id="6" name="Slika 5" descr="20210422_135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3522" y="0"/>
            <a:ext cx="514178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117309" y="548680"/>
            <a:ext cx="10157354" cy="5623520"/>
          </a:xfrm>
        </p:spPr>
        <p:txBody>
          <a:bodyPr rtlCol="0"/>
          <a:lstStyle/>
          <a:p>
            <a:pPr rtl="0"/>
            <a:r>
              <a:rPr lang="hr-HR" dirty="0"/>
              <a:t>N</a:t>
            </a:r>
            <a:r>
              <a:rPr lang="hr-HR" dirty="0" smtClean="0"/>
              <a:t>aše knjižničarke Tihana </a:t>
            </a:r>
            <a:r>
              <a:rPr lang="hr-HR" dirty="0" err="1" smtClean="0"/>
              <a:t>Rajič</a:t>
            </a:r>
            <a:r>
              <a:rPr lang="hr-HR" dirty="0" smtClean="0"/>
              <a:t> i Antonela Galić osmislile su digitalnu igricu izrađenu u jednom od digitalnih alata.</a:t>
            </a:r>
          </a:p>
          <a:p>
            <a:pPr rtl="0"/>
            <a:r>
              <a:rPr lang="hr-HR" dirty="0" smtClean="0"/>
              <a:t>Igrica i prigodni kviz poslani su učenicima prvih i sedmih razreda naše Škole koji preko svojih virtualnih učionica mogu pristupiti istima te tako sudjelovati u obilježavanju ove Noći.</a:t>
            </a:r>
          </a:p>
          <a:p>
            <a:pPr rtl="0"/>
            <a:r>
              <a:rPr lang="hr-HR" dirty="0" smtClean="0"/>
              <a:t>Kako kaže naš sumještanin Tin </a:t>
            </a:r>
            <a:r>
              <a:rPr lang="hr-HR" dirty="0" err="1" smtClean="0"/>
              <a:t>Ujević:„Knjiga</a:t>
            </a:r>
            <a:r>
              <a:rPr lang="hr-HR" dirty="0" smtClean="0"/>
              <a:t> nije hrana, ali je poslastica!”</a:t>
            </a:r>
          </a:p>
          <a:p>
            <a:pPr rtl="0"/>
            <a:r>
              <a:rPr lang="hr-HR" dirty="0" smtClean="0"/>
              <a:t>Njegovu izreku potpisujemo, a svima poručujemo da pronađu neku knjigu koja će na njih djelovati ljekovito i uz koju će zaboraviti ovu neizvjesnu </a:t>
            </a:r>
            <a:r>
              <a:rPr lang="hr-HR" dirty="0" smtClean="0"/>
              <a:t>svakodnevicu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6188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117309" y="548680"/>
            <a:ext cx="10157354" cy="5623520"/>
          </a:xfrm>
        </p:spPr>
        <p:txBody>
          <a:bodyPr rtlCol="0"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travnja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našoj Školi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održava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Noć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knjige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najmasovnije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kulturno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događanje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Hrvatskoj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okrenuta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godina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ciljem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poticanja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kulture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čitanja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poticanja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razgovora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statusu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knjige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suvremenom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društvu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Noć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knjige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jedna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od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najvećih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najpoznatijih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domaćih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manifestacija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posvećenih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knjizi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ovogodišnjeg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jubilarnog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izdanja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Ljekovita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moć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knjige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zaštitno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lice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pripovjedačica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ljekovitih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priča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babuška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Knjiguška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njižničarke, učiteljice i profesori naše Škole odlučili su se ove godine prvi put obilježiti ovaj važan dan u našoj ustanovi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bzirom da je ovogodišnja tema osmišljena, razmišljali smo što to ljekovito djeluje na naše učenike i sumještane, a nalazi se u knjizi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 mnoštva knjiga o ljekovitom bilju našeg kraja, ono što liječi dušu i napaja srce svih Imoćana su legende koje se već stoljećima prenose, a najpoznatije od njih su one o vilama, vilenjacima, o postanku jezera, počivala…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ovo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pandemijsko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vrijeme bilo je jako teško osmisliti program, a pogotovo u školama u kojima se, većinom, odvija online nastava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0747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117309" y="476672"/>
            <a:ext cx="10157354" cy="5695528"/>
          </a:xfrm>
        </p:spPr>
        <p:txBody>
          <a:bodyPr rtlCol="0"/>
          <a:lstStyle/>
          <a:p>
            <a:pPr rtl="0"/>
            <a:r>
              <a:rPr lang="hr-HR" dirty="0" smtClean="0"/>
              <a:t>Ipak, naši </a:t>
            </a:r>
            <a:r>
              <a:rPr lang="hr-HR" dirty="0" err="1" smtClean="0"/>
              <a:t>trećaši</a:t>
            </a:r>
            <a:r>
              <a:rPr lang="hr-HR" dirty="0" smtClean="0"/>
              <a:t> su u učionicama i marljivo rade.</a:t>
            </a:r>
          </a:p>
          <a:p>
            <a:pPr rtl="0"/>
            <a:r>
              <a:rPr lang="hr-HR" dirty="0" smtClean="0"/>
              <a:t>Sa svojom učiteljicom </a:t>
            </a:r>
            <a:r>
              <a:rPr lang="hr-HR" dirty="0" err="1" smtClean="0"/>
              <a:t>Katijom</a:t>
            </a:r>
            <a:r>
              <a:rPr lang="hr-HR" dirty="0" smtClean="0"/>
              <a:t> Nikolić osmislili su digitalni kviz čiju poveznicu ćemo objaviti tako da oni koji se želi igrati i provjeriti svoje znanje o imotskoj legendi “Na vilinskom </a:t>
            </a:r>
            <a:r>
              <a:rPr lang="hr-HR" dirty="0" err="1" smtClean="0"/>
              <a:t>počivalu</a:t>
            </a:r>
            <a:r>
              <a:rPr lang="hr-HR" dirty="0" smtClean="0"/>
              <a:t>”, mogu to učiniti.</a:t>
            </a:r>
          </a:p>
          <a:p>
            <a:pPr rtl="0"/>
            <a:r>
              <a:rPr lang="hr-HR" dirty="0" err="1" smtClean="0"/>
              <a:t>Trećaši</a:t>
            </a:r>
            <a:r>
              <a:rPr lang="hr-HR" dirty="0" smtClean="0"/>
              <a:t> su pročitali i analizirali navedenu legendu, osmislili pitanja s višestrukim odgovorima te ih posložili i pretočili u zanimljivi kviz na </a:t>
            </a:r>
            <a:r>
              <a:rPr lang="hr-HR" dirty="0" err="1" smtClean="0"/>
              <a:t>wordwall</a:t>
            </a:r>
            <a:r>
              <a:rPr lang="hr-HR" dirty="0" smtClean="0"/>
              <a:t>-u. Sve to radili su uz šalice ljekovitog čaja od </a:t>
            </a:r>
            <a:r>
              <a:rPr lang="hr-HR" smtClean="0"/>
              <a:t>imotskog bilja.</a:t>
            </a:r>
            <a:endParaRPr lang="hr-HR" dirty="0" smtClean="0"/>
          </a:p>
          <a:p>
            <a:pPr rtl="0"/>
            <a:r>
              <a:rPr lang="hr-HR" dirty="0" smtClean="0"/>
              <a:t>Klikom na poveznicu možete riješiti kviz.</a:t>
            </a:r>
          </a:p>
          <a:p>
            <a:pPr>
              <a:buNone/>
            </a:pPr>
            <a:r>
              <a:rPr lang="hr-HR" dirty="0" smtClean="0">
                <a:hlinkClick r:id="rId3"/>
              </a:rPr>
              <a:t>https://wordwall.net/hr/resource/14935877/hrvatski-jezik/na-vilinskom-po%c4%8divalu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 rtl="0"/>
            <a:endParaRPr lang="hr-HR" dirty="0" smtClean="0"/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403742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G-20210422-WA00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86" y="571500"/>
            <a:ext cx="5143537" cy="550070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098" y="571480"/>
            <a:ext cx="521497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G-20210423-WA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694" y="571500"/>
            <a:ext cx="8193118" cy="5600700"/>
          </a:xfrm>
        </p:spPr>
      </p:pic>
      <p:pic>
        <p:nvPicPr>
          <p:cNvPr id="5" name="Slika 4" descr="IMG-20210423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94" y="571480"/>
            <a:ext cx="9144000" cy="5715040"/>
          </a:xfrm>
          <a:prstGeom prst="rect">
            <a:avLst/>
          </a:prstGeom>
        </p:spPr>
      </p:pic>
      <p:pic>
        <p:nvPicPr>
          <p:cNvPr id="6" name="Slika 5" descr="IMG-20210423-WA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56" y="571480"/>
            <a:ext cx="9144000" cy="57150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117309" y="692696"/>
            <a:ext cx="10157354" cy="5479504"/>
          </a:xfrm>
        </p:spPr>
        <p:txBody>
          <a:bodyPr rtlCol="0"/>
          <a:lstStyle/>
          <a:p>
            <a:pPr rtl="0"/>
            <a:r>
              <a:rPr lang="hr-HR" dirty="0" smtClean="0"/>
              <a:t>Učenice osmih razreda imale su drukčiji zadatak. Naime, one su sa svojom profesoricom Ivanom Petričević napravile naslovnicu knjige za legendu o postanku imotskih jezera, dramatizirale istu te izradile strip.</a:t>
            </a:r>
          </a:p>
          <a:p>
            <a:pPr rtl="0"/>
            <a:r>
              <a:rPr lang="hr-HR" dirty="0" smtClean="0"/>
              <a:t>Svoje radove izložili su na prigodno izrađenom panou u predvorju Škole.</a:t>
            </a:r>
          </a:p>
          <a:p>
            <a:pPr rtl="0"/>
            <a:r>
              <a:rPr lang="hr-HR" dirty="0" smtClean="0"/>
              <a:t>Naše </a:t>
            </a:r>
            <a:r>
              <a:rPr lang="hr-HR" dirty="0" err="1" smtClean="0"/>
              <a:t>osmašice</a:t>
            </a:r>
            <a:r>
              <a:rPr lang="hr-HR" dirty="0" smtClean="0"/>
              <a:t> rekle su kako su im njihove bake pričale priče i legende i kako su govorile da su ih i one čule u doba kada nije bilo medija, u doba kada se sjedilo ispred i u kućama i iščekivalo neko „bolje” vrijeme.</a:t>
            </a:r>
          </a:p>
          <a:p>
            <a:pPr rtl="0"/>
            <a:r>
              <a:rPr lang="hr-HR" dirty="0" smtClean="0"/>
              <a:t>I danas je većina Hrvatske „zatvorena” iz drugog razloga pa nas, možda, opet izliječe priče naših baka ili nam uljepšaju dan, noć…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704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99244" y="1235337"/>
            <a:ext cx="5765800" cy="396044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875808" y="1343349"/>
            <a:ext cx="57658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2239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9957" y="431899"/>
            <a:ext cx="8136904" cy="5713214"/>
          </a:xfrm>
        </p:spPr>
      </p:pic>
    </p:spTree>
    <p:extLst>
      <p:ext uri="{BB962C8B-B14F-4D97-AF65-F5344CB8AC3E}">
        <p14:creationId xmlns:p14="http://schemas.microsoft.com/office/powerpoint/2010/main" xmlns="" val="37145226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20210422_1358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1000108"/>
            <a:ext cx="10156825" cy="428628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zentacija sa željama za uspješan povratak u škol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628367_TF03460615" id="{89A5C3A4-B140-4DF8-B234-8F3F45E40FD0}" vid="{836287E5-55B8-48E9-89BB-A1B737339B19}"/>
    </a:ext>
  </a:extLst>
</a:theme>
</file>

<file path=ppt/theme/theme2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sa željama za uspješan povratak u školu</Template>
  <TotalTime>81</TotalTime>
  <Words>330</Words>
  <Application>Microsoft Office PowerPoint</Application>
  <PresentationFormat>Prilagođeno</PresentationFormat>
  <Paragraphs>33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Prezentacija sa željama za uspješan povratak u školu</vt:lpstr>
      <vt:lpstr>Noć knjige, 2021. Ljekovita moć knjige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Noć knjige, 2021. Ljekovita moć knjige</dc:title>
  <dc:creator>Korisnik</dc:creator>
  <cp:lastModifiedBy>TOSHIBA</cp:lastModifiedBy>
  <cp:revision>11</cp:revision>
  <dcterms:created xsi:type="dcterms:W3CDTF">2021-04-22T09:04:55Z</dcterms:created>
  <dcterms:modified xsi:type="dcterms:W3CDTF">2021-04-23T06:40:12Z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