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6482F8-BF2A-2AB2-B69F-87D4AABAEB6A}" v="167" dt="2020-06-26T18:19:15.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2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7/15/2020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7/15/2020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r-HR"/>
              <a:t>Kliknite da biste uredili stil naslova matrice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7/15/2020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a:extLst>
              <a:ext uri="{FF2B5EF4-FFF2-40B4-BE49-F238E27FC236}">
                <a16:creationId xmlns:a16="http://schemas.microsoft.com/office/drawing/2014/main" xmlns="" id="{8C74F366-0390-654D-888C-16ADD908643F}"/>
              </a:ext>
            </a:extLst>
          </p:cNvPr>
          <p:cNvSpPr>
            <a:spLocks noGrp="1"/>
          </p:cNvSpPr>
          <p:nvPr>
            <p:ph type="subTitle" idx="1"/>
          </p:nvPr>
        </p:nvSpPr>
        <p:spPr>
          <a:xfrm>
            <a:off x="2679906" y="1559719"/>
            <a:ext cx="6831673" cy="3482797"/>
          </a:xfrm>
        </p:spPr>
        <p:txBody>
          <a:bodyPr>
            <a:normAutofit/>
          </a:bodyPr>
          <a:lstStyle/>
          <a:p>
            <a:r>
              <a:rPr lang="hr-HR" sz="4400" b="1" i="1" u="sng"/>
              <a:t>Svijet osmaša</a:t>
            </a:r>
          </a:p>
          <a:p>
            <a:r>
              <a:rPr lang="hr-HR" sz="4400" b="1" i="1" u="sng"/>
              <a:t>Mija Repušić, 8.b</a:t>
            </a:r>
            <a:endParaRPr lang="sr-Latn-RS" sz="4400" b="1" i="1" u="sng"/>
          </a:p>
        </p:txBody>
      </p:sp>
    </p:spTree>
    <p:extLst>
      <p:ext uri="{BB962C8B-B14F-4D97-AF65-F5344CB8AC3E}">
        <p14:creationId xmlns:p14="http://schemas.microsoft.com/office/powerpoint/2010/main" val="307805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xmlns="" id="{6F07B41E-64B3-F64C-BF1B-DEBA7A8346C1}"/>
              </a:ext>
            </a:extLst>
          </p:cNvPr>
          <p:cNvSpPr>
            <a:spLocks noGrp="1"/>
          </p:cNvSpPr>
          <p:nvPr>
            <p:ph idx="1"/>
          </p:nvPr>
        </p:nvSpPr>
        <p:spPr>
          <a:xfrm>
            <a:off x="1371600" y="607219"/>
            <a:ext cx="9601200" cy="5260181"/>
          </a:xfrm>
        </p:spPr>
        <p:txBody>
          <a:bodyPr vert="horz" lIns="91440" tIns="45720" rIns="91440" bIns="45720" rtlCol="0" anchor="t">
            <a:normAutofit/>
          </a:bodyPr>
          <a:lstStyle/>
          <a:p>
            <a:pPr marL="0" indent="0">
              <a:buNone/>
            </a:pPr>
            <a:r>
              <a:rPr lang="hr-HR" sz="2400" dirty="0"/>
              <a:t>Kako se kaže, sve što je lijepo kratko traje, tako i ovo naše druženje četiri godine. Kako je samo brzo prošlo..., proletjelo u tren oka. Sjećam se kao da je jučer bilo, dolazim po prvi put u peti razred, puno nepoznatih lica , pogleda…  Iskreno, u sebi sam se pitala što ja radim ovdje i s kim ću se  družiti, ali s vremenom se sve promijenilo,. Mnogo druženja, radosti</a:t>
            </a:r>
            <a:r>
              <a:rPr lang="hr-HR" sz="2400" dirty="0" smtClean="0"/>
              <a:t>, prijateljstva </a:t>
            </a:r>
            <a:r>
              <a:rPr lang="hr-HR" sz="2400" dirty="0"/>
              <a:t>u ove četiri godine. Prisjećajući se događaja iz školskih klupa ne možeš vjerovati da za tjedan dana  to sve nestaje</a:t>
            </a:r>
            <a:r>
              <a:rPr lang="hr-HR" sz="2400" dirty="0" smtClean="0"/>
              <a:t>, to </a:t>
            </a:r>
            <a:r>
              <a:rPr lang="hr-HR" sz="2400" dirty="0"/>
              <a:t>životno poglavlje se zatvara</a:t>
            </a:r>
            <a:r>
              <a:rPr lang="hr-HR" sz="2400" dirty="0" smtClean="0"/>
              <a:t>. Naravno</a:t>
            </a:r>
            <a:r>
              <a:rPr lang="hr-HR" sz="2400" dirty="0"/>
              <a:t> ,idemo u drugo, još veće i još nepoznatije poglavlje, ali s vremenom ćemo se naviknuti. </a:t>
            </a:r>
            <a:endParaRPr lang="sr-Latn-RS" sz="2400" dirty="0"/>
          </a:p>
        </p:txBody>
      </p:sp>
      <p:pic>
        <p:nvPicPr>
          <p:cNvPr id="2" name="Slika 3">
            <a:extLst>
              <a:ext uri="{FF2B5EF4-FFF2-40B4-BE49-F238E27FC236}">
                <a16:creationId xmlns:a16="http://schemas.microsoft.com/office/drawing/2014/main" xmlns="" id="{1C70EA15-4A17-3F4C-837A-A3C1BB95CA05}"/>
              </a:ext>
            </a:extLst>
          </p:cNvPr>
          <p:cNvPicPr>
            <a:picLocks noChangeAspect="1"/>
          </p:cNvPicPr>
          <p:nvPr/>
        </p:nvPicPr>
        <p:blipFill>
          <a:blip r:embed="rId2"/>
          <a:stretch>
            <a:fillRect/>
          </a:stretch>
        </p:blipFill>
        <p:spPr>
          <a:xfrm>
            <a:off x="9430088" y="3528570"/>
            <a:ext cx="2345192" cy="3091305"/>
          </a:xfrm>
          <a:prstGeom prst="rect">
            <a:avLst/>
          </a:prstGeom>
        </p:spPr>
      </p:pic>
    </p:spTree>
    <p:extLst>
      <p:ext uri="{BB962C8B-B14F-4D97-AF65-F5344CB8AC3E}">
        <p14:creationId xmlns:p14="http://schemas.microsoft.com/office/powerpoint/2010/main" val="256898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xmlns="" id="{25786913-8215-E44E-AAC4-9132ACF87CB5}"/>
              </a:ext>
            </a:extLst>
          </p:cNvPr>
          <p:cNvSpPr>
            <a:spLocks noGrp="1"/>
          </p:cNvSpPr>
          <p:nvPr>
            <p:ph idx="1"/>
          </p:nvPr>
        </p:nvSpPr>
        <p:spPr>
          <a:xfrm>
            <a:off x="1371600" y="857250"/>
            <a:ext cx="9601200" cy="5010150"/>
          </a:xfrm>
        </p:spPr>
        <p:txBody>
          <a:bodyPr vert="horz" lIns="91440" tIns="45720" rIns="91440" bIns="45720" rtlCol="0" anchor="t">
            <a:normAutofit/>
          </a:bodyPr>
          <a:lstStyle/>
          <a:p>
            <a:pPr marL="0" indent="0">
              <a:buNone/>
            </a:pPr>
            <a:r>
              <a:rPr lang="hr-HR" sz="2400" dirty="0"/>
              <a:t>Ove su četiri godine bile najljepši dio mog odrastanja i sigurno ću ga pamtiti dok postojim. Nažalost se rastajemo, ali znam da ćemo ostati svi dobri prijatelji, ne kažem da je od početka do kraja sve bilo bajno,.. Početak osmog razreda je bio neviđeno lijep, da bolje nije moglo(terenska nastava u Vukovaru, povezanost, složnost, smijeh… ), a kasnije opća katastrofa(COVID-19,online nastava, otkazivanje višednevnog izleta Istra/</a:t>
            </a:r>
            <a:r>
              <a:rPr lang="hr-HR" sz="2400" dirty="0" err="1"/>
              <a:t>Venecija,nema</a:t>
            </a:r>
            <a:r>
              <a:rPr lang="hr-HR" sz="2400" dirty="0"/>
              <a:t> </a:t>
            </a:r>
            <a:r>
              <a:rPr lang="hr-HR" sz="2400" dirty="0" err="1"/>
              <a:t>okupljanja,nema</a:t>
            </a:r>
            <a:r>
              <a:rPr lang="hr-HR" sz="2400" dirty="0"/>
              <a:t> slavljenja… ) </a:t>
            </a:r>
            <a:endParaRPr lang="sr-Latn-RS" sz="2400"/>
          </a:p>
        </p:txBody>
      </p:sp>
      <p:pic>
        <p:nvPicPr>
          <p:cNvPr id="2" name="Slika 3">
            <a:extLst>
              <a:ext uri="{FF2B5EF4-FFF2-40B4-BE49-F238E27FC236}">
                <a16:creationId xmlns:a16="http://schemas.microsoft.com/office/drawing/2014/main" xmlns="" id="{FD941EF1-1B21-8148-A7DD-BE9BBA11AA9D}"/>
              </a:ext>
            </a:extLst>
          </p:cNvPr>
          <p:cNvPicPr>
            <a:picLocks noChangeAspect="1"/>
          </p:cNvPicPr>
          <p:nvPr/>
        </p:nvPicPr>
        <p:blipFill>
          <a:blip r:embed="rId2"/>
          <a:stretch>
            <a:fillRect/>
          </a:stretch>
        </p:blipFill>
        <p:spPr>
          <a:xfrm>
            <a:off x="6405563" y="3690938"/>
            <a:ext cx="4724400" cy="3167062"/>
          </a:xfrm>
          <a:prstGeom prst="rect">
            <a:avLst/>
          </a:prstGeom>
        </p:spPr>
      </p:pic>
    </p:spTree>
    <p:extLst>
      <p:ext uri="{BB962C8B-B14F-4D97-AF65-F5344CB8AC3E}">
        <p14:creationId xmlns:p14="http://schemas.microsoft.com/office/powerpoint/2010/main" val="397263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xmlns="" id="{AC247B50-0AB2-224E-993B-EE270DD6C6CC}"/>
              </a:ext>
            </a:extLst>
          </p:cNvPr>
          <p:cNvSpPr>
            <a:spLocks noGrp="1"/>
          </p:cNvSpPr>
          <p:nvPr>
            <p:ph idx="1"/>
          </p:nvPr>
        </p:nvSpPr>
        <p:spPr>
          <a:xfrm>
            <a:off x="1371600" y="1119188"/>
            <a:ext cx="9601200" cy="4748212"/>
          </a:xfrm>
        </p:spPr>
        <p:txBody>
          <a:bodyPr vert="horz" lIns="91440" tIns="45720" rIns="91440" bIns="45720" rtlCol="0" anchor="t">
            <a:normAutofit/>
          </a:bodyPr>
          <a:lstStyle/>
          <a:p>
            <a:pPr marL="0" indent="0">
              <a:buNone/>
            </a:pPr>
            <a:r>
              <a:rPr lang="hr-HR" sz="2400" dirty="0"/>
              <a:t>Mislim da smo dokazali da smo jači od svega što nas je zateklo i da ćemo tako i nastaviti. Iako  se rastajemo</a:t>
            </a:r>
            <a:r>
              <a:rPr lang="hr-HR" sz="2400" dirty="0" smtClean="0"/>
              <a:t>, ne </a:t>
            </a:r>
            <a:r>
              <a:rPr lang="hr-HR" sz="2400" dirty="0"/>
              <a:t>rastajemo se od onoga najvažnijeg</a:t>
            </a:r>
            <a:r>
              <a:rPr lang="hr-HR" sz="2400" dirty="0" smtClean="0"/>
              <a:t>, a </a:t>
            </a:r>
            <a:r>
              <a:rPr lang="hr-HR" sz="2400" dirty="0"/>
              <a:t>to su uspomene. Zahvalna sam jer ih imamo mnogo. Meni su uspomene  i one gluposti i šale  s nastave. Dok smo bili u nižim razredima</a:t>
            </a:r>
            <a:r>
              <a:rPr lang="hr-HR" sz="2400" dirty="0" smtClean="0"/>
              <a:t>, prolazeći </a:t>
            </a:r>
            <a:r>
              <a:rPr lang="hr-HR" sz="2400" dirty="0"/>
              <a:t>kroz hodnike , divili smo se </a:t>
            </a:r>
            <a:r>
              <a:rPr lang="hr-HR" sz="2400" dirty="0" err="1"/>
              <a:t>osmašima</a:t>
            </a:r>
            <a:r>
              <a:rPr lang="hr-HR" sz="2400" dirty="0"/>
              <a:t> kako su odrasli, idu u srednju… ,a sada smo mi tu  gdje su i oni bili. </a:t>
            </a:r>
            <a:endParaRPr lang="sr-Latn-RS" sz="2400" dirty="0"/>
          </a:p>
        </p:txBody>
      </p:sp>
      <p:pic>
        <p:nvPicPr>
          <p:cNvPr id="2" name="Slika 3">
            <a:extLst>
              <a:ext uri="{FF2B5EF4-FFF2-40B4-BE49-F238E27FC236}">
                <a16:creationId xmlns:a16="http://schemas.microsoft.com/office/drawing/2014/main" xmlns="" id="{BC60A05C-2EEB-2240-B45F-442C56886A4E}"/>
              </a:ext>
            </a:extLst>
          </p:cNvPr>
          <p:cNvPicPr>
            <a:picLocks noChangeAspect="1"/>
          </p:cNvPicPr>
          <p:nvPr/>
        </p:nvPicPr>
        <p:blipFill>
          <a:blip r:embed="rId2"/>
          <a:stretch>
            <a:fillRect/>
          </a:stretch>
        </p:blipFill>
        <p:spPr>
          <a:xfrm>
            <a:off x="5456237" y="3493294"/>
            <a:ext cx="5516563" cy="2862717"/>
          </a:xfrm>
          <a:prstGeom prst="rect">
            <a:avLst/>
          </a:prstGeom>
        </p:spPr>
      </p:pic>
    </p:spTree>
    <p:extLst>
      <p:ext uri="{BB962C8B-B14F-4D97-AF65-F5344CB8AC3E}">
        <p14:creationId xmlns:p14="http://schemas.microsoft.com/office/powerpoint/2010/main" val="107456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xmlns="" id="{428490CC-3314-AF47-8E07-D298F1F5FE35}"/>
              </a:ext>
            </a:extLst>
          </p:cNvPr>
          <p:cNvSpPr>
            <a:spLocks noGrp="1"/>
          </p:cNvSpPr>
          <p:nvPr>
            <p:ph idx="1"/>
          </p:nvPr>
        </p:nvSpPr>
        <p:spPr>
          <a:xfrm>
            <a:off x="1371600" y="892969"/>
            <a:ext cx="9601200" cy="4974431"/>
          </a:xfrm>
        </p:spPr>
        <p:txBody>
          <a:bodyPr vert="horz" lIns="91440" tIns="45720" rIns="91440" bIns="45720" rtlCol="0" anchor="t">
            <a:normAutofit/>
          </a:bodyPr>
          <a:lstStyle/>
          <a:p>
            <a:pPr marL="0" indent="0">
              <a:buNone/>
            </a:pPr>
            <a:r>
              <a:rPr lang="hr-HR" sz="2400" dirty="0"/>
              <a:t>Hvala svima koji su mi uljepšali ove četiri godine. Hvala razrednici koja nas je i kritikama i pohvalama naučila i poticala da idemo dalje. Hvala svim profesorima koji su vjerovali u nas i naše sposobnosti</a:t>
            </a:r>
            <a:r>
              <a:rPr lang="hr-HR" sz="2400" dirty="0" smtClean="0"/>
              <a:t>, svima</a:t>
            </a:r>
            <a:r>
              <a:rPr lang="hr-HR" sz="2400" dirty="0"/>
              <a:t>  koji su nas učili kako da budemo ljudi. Cijelom razredu želim puno zdravlja, sreće, uspjeha, veselja u budećem životu!</a:t>
            </a:r>
            <a:endParaRPr lang="sr-Latn-RS" sz="2400" dirty="0"/>
          </a:p>
        </p:txBody>
      </p:sp>
      <p:pic>
        <p:nvPicPr>
          <p:cNvPr id="2" name="Slika 3">
            <a:extLst>
              <a:ext uri="{FF2B5EF4-FFF2-40B4-BE49-F238E27FC236}">
                <a16:creationId xmlns:a16="http://schemas.microsoft.com/office/drawing/2014/main" xmlns="" id="{744D21BE-73B7-8B4B-8073-70411F763FD4}"/>
              </a:ext>
            </a:extLst>
          </p:cNvPr>
          <p:cNvPicPr>
            <a:picLocks noChangeAspect="1"/>
          </p:cNvPicPr>
          <p:nvPr/>
        </p:nvPicPr>
        <p:blipFill>
          <a:blip r:embed="rId2"/>
          <a:stretch>
            <a:fillRect/>
          </a:stretch>
        </p:blipFill>
        <p:spPr>
          <a:xfrm>
            <a:off x="8667749" y="3172355"/>
            <a:ext cx="2488407" cy="2911740"/>
          </a:xfrm>
          <a:prstGeom prst="rect">
            <a:avLst/>
          </a:prstGeom>
        </p:spPr>
      </p:pic>
    </p:spTree>
    <p:extLst>
      <p:ext uri="{BB962C8B-B14F-4D97-AF65-F5344CB8AC3E}">
        <p14:creationId xmlns:p14="http://schemas.microsoft.com/office/powerpoint/2010/main" val="2079908117"/>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4</TotalTime>
  <Words>197</Words>
  <Application>Microsoft Office PowerPoint</Application>
  <PresentationFormat>Prilagođeno</PresentationFormat>
  <Paragraphs>6</Paragraphs>
  <Slides>5</Slides>
  <Notes>0</Notes>
  <HiddenSlides>0</HiddenSlides>
  <MMClips>0</MMClips>
  <ScaleCrop>false</ScaleCrop>
  <HeadingPairs>
    <vt:vector size="4" baseType="variant">
      <vt:variant>
        <vt:lpstr>Tema</vt:lpstr>
      </vt:variant>
      <vt:variant>
        <vt:i4>1</vt:i4>
      </vt:variant>
      <vt:variant>
        <vt:lpstr>Naslovi slajdova</vt:lpstr>
      </vt:variant>
      <vt:variant>
        <vt:i4>5</vt:i4>
      </vt:variant>
    </vt:vector>
  </HeadingPairs>
  <TitlesOfParts>
    <vt:vector size="6" baseType="lpstr">
      <vt:lpstr>TF10001025</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Mija Repušić</dc:creator>
  <cp:lastModifiedBy>Windows User</cp:lastModifiedBy>
  <cp:revision>51</cp:revision>
  <dcterms:created xsi:type="dcterms:W3CDTF">2020-06-22T22:13:44Z</dcterms:created>
  <dcterms:modified xsi:type="dcterms:W3CDTF">2020-07-15T09:31:37Z</dcterms:modified>
</cp:coreProperties>
</file>